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818" r:id="rId2"/>
    <p:sldId id="15451" r:id="rId3"/>
    <p:sldId id="15452" r:id="rId4"/>
    <p:sldId id="817" r:id="rId5"/>
    <p:sldId id="815" r:id="rId6"/>
    <p:sldId id="816" r:id="rId7"/>
    <p:sldId id="15450" r:id="rId8"/>
    <p:sldId id="15449" r:id="rId9"/>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E2D5D379-7578-4183-811D-9F92367B1F17}">
          <p14:sldIdLst>
            <p14:sldId id="818"/>
            <p14:sldId id="15451"/>
            <p14:sldId id="15452"/>
            <p14:sldId id="817"/>
            <p14:sldId id="815"/>
            <p14:sldId id="816"/>
            <p14:sldId id="15450"/>
            <p14:sldId id="15449"/>
          </p14:sldIdLst>
        </p14:section>
        <p14:section name="Exempelbilder - kan tas bort eller kopieras till presentationen" id="{6A1DD9C8-FBFE-484B-82B1-0437906A492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Younes" initials="LY" lastIdx="3" clrIdx="0">
    <p:extLst>
      <p:ext uri="{19B8F6BF-5375-455C-9EA6-DF929625EA0E}">
        <p15:presenceInfo xmlns:p15="http://schemas.microsoft.com/office/powerpoint/2012/main" userId="S-1-5-21-1422081001-1548384499-4196922154-27329" providerId="AD"/>
      </p:ext>
    </p:extLst>
  </p:cmAuthor>
  <p:cmAuthor id="2" name="Siw Jonsson" initials="SJ" lastIdx="1" clrIdx="1">
    <p:extLst>
      <p:ext uri="{19B8F6BF-5375-455C-9EA6-DF929625EA0E}">
        <p15:presenceInfo xmlns:p15="http://schemas.microsoft.com/office/powerpoint/2012/main" userId="Siw Jons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95CADB"/>
    <a:srgbClr val="003366"/>
    <a:srgbClr val="CBE8F1"/>
    <a:srgbClr val="5F5F5F"/>
    <a:srgbClr val="858585"/>
    <a:srgbClr val="F2F2F2"/>
    <a:srgbClr val="F0DDBA"/>
    <a:srgbClr val="EFE1C2"/>
    <a:srgbClr val="F7E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70858" autoAdjust="0"/>
  </p:normalViewPr>
  <p:slideViewPr>
    <p:cSldViewPr snapToGrid="0">
      <p:cViewPr varScale="1">
        <p:scale>
          <a:sx n="81" d="100"/>
          <a:sy n="81" d="100"/>
        </p:scale>
        <p:origin x="163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49" d="100"/>
          <a:sy n="49" d="100"/>
        </p:scale>
        <p:origin x="205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4AFB7006-738B-44CB-A549-A52E7CF0D63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6E179C4A-3348-45E2-9BA7-51810EC1378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643BED2-B6DA-48A5-A53A-46594547712E}" type="datetimeFigureOut">
              <a:rPr lang="sv-SE" smtClean="0"/>
              <a:t>2023-01-20</a:t>
            </a:fld>
            <a:endParaRPr lang="sv-SE"/>
          </a:p>
        </p:txBody>
      </p:sp>
      <p:sp>
        <p:nvSpPr>
          <p:cNvPr id="4" name="Platshållare för sidfot 3">
            <a:extLst>
              <a:ext uri="{FF2B5EF4-FFF2-40B4-BE49-F238E27FC236}">
                <a16:creationId xmlns:a16="http://schemas.microsoft.com/office/drawing/2014/main" id="{EBE86E5C-20B7-4ADF-B0B5-9EE84D43C1B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CECD3343-6D24-4CE8-A9D5-DB3C68A1393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A7812BE-1209-4228-BF93-F838934BB4B1}" type="slidenum">
              <a:rPr lang="sv-SE" smtClean="0"/>
              <a:t>‹#›</a:t>
            </a:fld>
            <a:endParaRPr lang="sv-SE"/>
          </a:p>
        </p:txBody>
      </p:sp>
    </p:spTree>
    <p:extLst>
      <p:ext uri="{BB962C8B-B14F-4D97-AF65-F5344CB8AC3E}">
        <p14:creationId xmlns:p14="http://schemas.microsoft.com/office/powerpoint/2010/main" val="2720803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6A2C58F-7573-4987-8E01-71F6FDC18DA9}" type="datetimeFigureOut">
              <a:rPr lang="sv-SE" smtClean="0"/>
              <a:t>2023-01-20</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FE36E78-32B9-4E5F-B199-51D72EEB312B}" type="slidenum">
              <a:rPr lang="sv-SE" smtClean="0"/>
              <a:t>‹#›</a:t>
            </a:fld>
            <a:endParaRPr lang="sv-SE"/>
          </a:p>
        </p:txBody>
      </p:sp>
    </p:spTree>
    <p:extLst>
      <p:ext uri="{BB962C8B-B14F-4D97-AF65-F5344CB8AC3E}">
        <p14:creationId xmlns:p14="http://schemas.microsoft.com/office/powerpoint/2010/main" val="272722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 BORT DE SIDOR DU INTE ÖNSKAR VISA SÅ TAR PRESENTATIONEN MINDRE PLATS.</a:t>
            </a:r>
          </a:p>
        </p:txBody>
      </p:sp>
      <p:sp>
        <p:nvSpPr>
          <p:cNvPr id="4" name="Platshållare för bildnummer 3"/>
          <p:cNvSpPr>
            <a:spLocks noGrp="1"/>
          </p:cNvSpPr>
          <p:nvPr>
            <p:ph type="sldNum" sz="quarter" idx="5"/>
          </p:nvPr>
        </p:nvSpPr>
        <p:spPr/>
        <p:txBody>
          <a:bodyPr/>
          <a:lstStyle/>
          <a:p>
            <a:fld id="{DFE36E78-32B9-4E5F-B199-51D72EEB312B}" type="slidenum">
              <a:rPr lang="sv-SE" smtClean="0"/>
              <a:t>1</a:t>
            </a:fld>
            <a:endParaRPr lang="sv-SE"/>
          </a:p>
        </p:txBody>
      </p:sp>
    </p:spTree>
    <p:extLst>
      <p:ext uri="{BB962C8B-B14F-4D97-AF65-F5344CB8AC3E}">
        <p14:creationId xmlns:p14="http://schemas.microsoft.com/office/powerpoint/2010/main" val="912890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TALARMANUS</a:t>
            </a:r>
          </a:p>
          <a:p>
            <a:pPr>
              <a:lnSpc>
                <a:spcPct val="107000"/>
              </a:lnSpc>
              <a:spcAft>
                <a:spcPts val="800"/>
              </a:spcAft>
            </a:pPr>
            <a:r>
              <a:rPr lang="sv-SE" sz="1800" dirty="0">
                <a:solidFill>
                  <a:srgbClr val="3D3C3B"/>
                </a:solidFill>
                <a:effectLst/>
                <a:latin typeface="Calibri" panose="020F0502020204030204" pitchFamily="34" charset="0"/>
                <a:ea typeface="Calibri" panose="020F0502020204030204" pitchFamily="34" charset="0"/>
                <a:cs typeface="Calibri" panose="020F0502020204030204" pitchFamily="34" charset="0"/>
              </a:rPr>
              <a:t>När det inte fanns bostäder till alla och trångboddheten var som värst i början på 1920-talet. Då väcktes en idé. Tänk om många människor kan gå samman och gemensamt bygga sina hus och påverka sitt eget boende? Det var i den här andan som HSB föddes 1923. Det började med </a:t>
            </a:r>
            <a:r>
              <a:rPr lang="sv-SE" sz="1800" dirty="0">
                <a:effectLst/>
                <a:latin typeface="Calibri" panose="020F0502020204030204" pitchFamily="34" charset="0"/>
                <a:ea typeface="Calibri" panose="020F0502020204030204" pitchFamily="34" charset="0"/>
                <a:cs typeface="Calibri" panose="020F0502020204030204" pitchFamily="34" charset="0"/>
              </a:rPr>
              <a:t>fyra hus i Stockholm.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HSBs pionjärer insåg snabbt att det var brist på byggmaterial och att man behövde egna företag som kunde förse byggena med material. Genom åren har HSB ägt mängder med industrier. Bland annat marmorbrott, snickerier, fabriker för tillverkning av trappsteg, persienner och småhus. Även en möbelaffär.</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Arkitekten Sven Wallander kom att prägla HSBs utveckling under de drygt 30 första åren, som HSBs förste direktör. Han bidrog med visioner kring det goda boendet och konkreta lösningar som förenklade vardagen. Även skönhet och konst ansågs viktigt, precis som idag.</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En av Sven Wallanders mest omtalade uppfinningar var sopnedkastet, som ersatte de gamla soptunnorna på gården. I stället öppnade man en lucka i trapphuset och släppte sina sopor direkt i ett schakt till soprummet i källaren, ofta med tillhörande sopförbränningsanordning.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HSB:s första barnstuga öppnades 1935 på </a:t>
            </a:r>
            <a:r>
              <a:rPr lang="sv-SE" sz="1800" dirty="0" err="1">
                <a:effectLst/>
                <a:latin typeface="Calibri" panose="020F0502020204030204" pitchFamily="34" charset="0"/>
                <a:ea typeface="Calibri" panose="020F0502020204030204" pitchFamily="34" charset="0"/>
                <a:cs typeface="Calibri" panose="020F0502020204030204" pitchFamily="34" charset="0"/>
              </a:rPr>
              <a:t>Kungsklippan</a:t>
            </a:r>
            <a:r>
              <a:rPr lang="sv-SE" sz="1800" dirty="0">
                <a:effectLst/>
                <a:latin typeface="Calibri" panose="020F0502020204030204" pitchFamily="34" charset="0"/>
                <a:ea typeface="Calibri" panose="020F0502020204030204" pitchFamily="34" charset="0"/>
                <a:cs typeface="Calibri" panose="020F0502020204030204" pitchFamily="34" charset="0"/>
              </a:rPr>
              <a:t> i Stockholm. Här kunde barnen vara när föräldrarna arbetade, men det var också viktigt med utbildad personal. 1936 startade HSB Socialpedagogiska seminariet med Alva Myrdal som rektor för att ge pedagoger en gedigen utbildning byggd på modern barnpsykologi.</a:t>
            </a:r>
            <a:br>
              <a:rPr lang="sv-SE" sz="1800" dirty="0">
                <a:effectLst/>
                <a:latin typeface="Calibri" panose="020F0502020204030204" pitchFamily="34" charset="0"/>
                <a:ea typeface="Calibri" panose="020F0502020204030204" pitchFamily="34" charset="0"/>
                <a:cs typeface="Calibri" panose="020F0502020204030204" pitchFamily="34" charset="0"/>
              </a:rPr>
            </a:br>
            <a:br>
              <a:rPr lang="sv-SE"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br>
            <a:r>
              <a:rPr lang="sv-SE" sz="1800" dirty="0">
                <a:effectLst/>
                <a:latin typeface="Calibri" panose="020F0502020204030204" pitchFamily="34" charset="0"/>
                <a:ea typeface="Calibri" panose="020F0502020204030204" pitchFamily="34" charset="0"/>
                <a:cs typeface="Calibri" panose="020F0502020204030204" pitchFamily="34" charset="0"/>
              </a:rPr>
              <a:t>Under kommande årtionden växer folkhemmet och det moderna Sverige fram. HSB är drivande i utvecklingen. </a:t>
            </a:r>
            <a:br>
              <a:rPr lang="sv-SE" sz="1800" dirty="0">
                <a:solidFill>
                  <a:srgbClr val="000000"/>
                </a:solidFill>
                <a:effectLst/>
                <a:latin typeface="Calibri" panose="020F0502020204030204" pitchFamily="34" charset="0"/>
                <a:ea typeface="Calibri" panose="020F0502020204030204" pitchFamily="34" charset="0"/>
                <a:cs typeface="Saira" panose="00000500000000000000" pitchFamily="2" charset="0"/>
              </a:rPr>
            </a:br>
            <a:br>
              <a:rPr lang="sv-SE" sz="1800" dirty="0">
                <a:effectLst/>
                <a:latin typeface="Calibri" panose="020F0502020204030204" pitchFamily="34" charset="0"/>
                <a:ea typeface="Calibri" panose="020F0502020204030204" pitchFamily="34" charset="0"/>
                <a:cs typeface="Calibri" panose="020F0502020204030204" pitchFamily="34" charset="0"/>
              </a:rPr>
            </a:br>
            <a:r>
              <a:rPr lang="sv-SE" sz="1800" dirty="0">
                <a:effectLst/>
                <a:latin typeface="Calibri" panose="020F0502020204030204" pitchFamily="34" charset="0"/>
                <a:ea typeface="Calibri" panose="020F0502020204030204" pitchFamily="34" charset="0"/>
                <a:cs typeface="Calibri" panose="020F0502020204030204" pitchFamily="34" charset="0"/>
              </a:rPr>
              <a:t>På 60-talet när miljonprogrammet införs bygger HSB mer än någonsin. Inte minst genom att etablera sig som landets största småhusbyggare. Bosparandet etableras 1955 och 1983 når HSB det magiska talet: 100 000 bosparare.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br>
              <a:rPr lang="sv-SE" sz="1800" dirty="0">
                <a:solidFill>
                  <a:srgbClr val="3D3C3B"/>
                </a:solidFill>
                <a:effectLst/>
                <a:latin typeface="Calibri" panose="020F0502020204030204" pitchFamily="34" charset="0"/>
                <a:ea typeface="Calibri" panose="020F0502020204030204" pitchFamily="34" charset="0"/>
              </a:rPr>
            </a:br>
            <a:r>
              <a:rPr lang="sv-SE" sz="1800" dirty="0">
                <a:solidFill>
                  <a:srgbClr val="3D3C3B"/>
                </a:solidFill>
                <a:effectLst/>
                <a:latin typeface="Calibri" panose="020F0502020204030204" pitchFamily="34" charset="0"/>
                <a:ea typeface="Calibri" panose="020F0502020204030204" pitchFamily="34" charset="0"/>
              </a:rPr>
              <a:t>Under 1990-talet ökade miljöengagemanget på bred front inom HSB, med fokus på källsortering och kompostering. Även den här gången var HSB pionjärer. Då </a:t>
            </a:r>
            <a:r>
              <a:rPr lang="sv-SE" sz="1800" dirty="0">
                <a:effectLst/>
                <a:latin typeface="Calibri" panose="020F0502020204030204" pitchFamily="34" charset="0"/>
                <a:ea typeface="Calibri" panose="020F0502020204030204" pitchFamily="34" charset="0"/>
              </a:rPr>
              <a:t>formulerades </a:t>
            </a:r>
            <a:r>
              <a:rPr lang="sv-SE" sz="1800" dirty="0">
                <a:solidFill>
                  <a:srgbClr val="3D3C3B"/>
                </a:solidFill>
                <a:effectLst/>
                <a:latin typeface="Calibri" panose="020F0502020204030204" pitchFamily="34" charset="0"/>
                <a:ea typeface="Calibri" panose="020F0502020204030204" pitchFamily="34" charset="0"/>
              </a:rPr>
              <a:t>även </a:t>
            </a:r>
            <a:r>
              <a:rPr lang="sv-SE" sz="1800" dirty="0">
                <a:effectLst/>
                <a:latin typeface="Calibri" panose="020F0502020204030204" pitchFamily="34" charset="0"/>
                <a:ea typeface="Calibri" panose="020F0502020204030204" pitchFamily="34" charset="0"/>
              </a:rPr>
              <a:t>HSBs kärnvärden ETHOS: Engagemang, Trygghet, Hållbarhet, Omtanke och Samverkan.</a:t>
            </a:r>
            <a:br>
              <a:rPr lang="sv-SE" sz="1800" dirty="0">
                <a:effectLst/>
                <a:latin typeface="Calibri" panose="020F0502020204030204" pitchFamily="34" charset="0"/>
                <a:ea typeface="Calibri" panose="020F0502020204030204" pitchFamily="34" charset="0"/>
              </a:rPr>
            </a:br>
            <a:br>
              <a:rPr lang="sv-SE" sz="1800" dirty="0">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År 2000 fick HSB för första gången ta emot Sveriges mest prestigefyllda arkitekturpris, Kasper Salin-priset, för kvarteret Slottet i Helsingborg och året efter inleddes bygget av välkända Turning Torso i Malmö.</a:t>
            </a:r>
            <a:br>
              <a:rPr lang="sv-SE" sz="1800" dirty="0">
                <a:solidFill>
                  <a:srgbClr val="3D3C3B"/>
                </a:solidFill>
                <a:effectLst/>
                <a:latin typeface="Calibri" panose="020F0502020204030204" pitchFamily="34" charset="0"/>
                <a:ea typeface="Calibri" panose="020F0502020204030204" pitchFamily="34" charset="0"/>
              </a:rPr>
            </a:br>
            <a:br>
              <a:rPr lang="sv-SE" sz="1800" dirty="0">
                <a:solidFill>
                  <a:srgbClr val="3D3C3B"/>
                </a:solidFill>
                <a:effectLst/>
                <a:latin typeface="Calibri" panose="020F0502020204030204" pitchFamily="34" charset="0"/>
                <a:ea typeface="Calibri" panose="020F0502020204030204" pitchFamily="34" charset="0"/>
              </a:rPr>
            </a:br>
            <a:r>
              <a:rPr lang="sv-SE" sz="1800" dirty="0">
                <a:effectLst/>
                <a:latin typeface="Calibri" panose="020F0502020204030204" pitchFamily="34" charset="0"/>
                <a:ea typeface="Calibri" panose="020F0502020204030204" pitchFamily="34" charset="0"/>
              </a:rPr>
              <a:t>2011 togs beslut om att implementera certifieringen Miljöbyggnad Silver i all nyproduktion och 2016 startade HSB </a:t>
            </a:r>
            <a:r>
              <a:rPr lang="sv-SE" sz="1800" dirty="0" err="1">
                <a:effectLst/>
                <a:latin typeface="Calibri" panose="020F0502020204030204" pitchFamily="34" charset="0"/>
                <a:ea typeface="Calibri" panose="020F0502020204030204" pitchFamily="34" charset="0"/>
              </a:rPr>
              <a:t>Living</a:t>
            </a:r>
            <a:r>
              <a:rPr lang="sv-SE" sz="1800" dirty="0">
                <a:effectLst/>
                <a:latin typeface="Calibri" panose="020F0502020204030204" pitchFamily="34" charset="0"/>
                <a:ea typeface="Calibri" panose="020F0502020204030204" pitchFamily="34" charset="0"/>
              </a:rPr>
              <a:t> Lab, som är en öppen arena för att utforska framtidens hållbara boende. HSB Dela som underlättar för unga att komma in på bostadsmarknaden lanserades 2019. 2021 fattade HSB beslut om nya mer ambitiösa klimatmål. </a:t>
            </a:r>
            <a:br>
              <a:rPr lang="sv-SE" sz="1800" dirty="0">
                <a:effectLst/>
                <a:latin typeface="Calibri" panose="020F0502020204030204" pitchFamily="34" charset="0"/>
                <a:ea typeface="Calibri" panose="020F0502020204030204" pitchFamily="34" charset="0"/>
              </a:rPr>
            </a:br>
            <a:br>
              <a:rPr lang="sv-SE" sz="1800" i="1" dirty="0">
                <a:effectLst/>
                <a:latin typeface="Calibri" panose="020F0502020204030204" pitchFamily="34" charset="0"/>
                <a:ea typeface="Calibri" panose="020F0502020204030204" pitchFamily="34" charset="0"/>
              </a:rPr>
            </a:br>
            <a:endParaRPr lang="sv-SE" dirty="0"/>
          </a:p>
        </p:txBody>
      </p:sp>
      <p:sp>
        <p:nvSpPr>
          <p:cNvPr id="4" name="Platshållare för bildnummer 3"/>
          <p:cNvSpPr>
            <a:spLocks noGrp="1"/>
          </p:cNvSpPr>
          <p:nvPr>
            <p:ph type="sldNum" sz="quarter" idx="5"/>
          </p:nvPr>
        </p:nvSpPr>
        <p:spPr/>
        <p:txBody>
          <a:bodyPr/>
          <a:lstStyle/>
          <a:p>
            <a:fld id="{DFE36E78-32B9-4E5F-B199-51D72EEB312B}" type="slidenum">
              <a:rPr lang="sv-SE" smtClean="0"/>
              <a:t>2</a:t>
            </a:fld>
            <a:endParaRPr lang="sv-SE"/>
          </a:p>
        </p:txBody>
      </p:sp>
    </p:spTree>
    <p:extLst>
      <p:ext uri="{BB962C8B-B14F-4D97-AF65-F5344CB8AC3E}">
        <p14:creationId xmlns:p14="http://schemas.microsoft.com/office/powerpoint/2010/main" val="206852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TALARMANUS</a:t>
            </a:r>
          </a:p>
          <a:p>
            <a:pPr>
              <a:lnSpc>
                <a:spcPct val="107000"/>
              </a:lnSpc>
              <a:spcAft>
                <a:spcPts val="800"/>
              </a:spcAft>
            </a:pPr>
            <a:r>
              <a:rPr lang="sv-SE" sz="1200" dirty="0">
                <a:solidFill>
                  <a:srgbClr val="3D3C3B"/>
                </a:solidFill>
                <a:effectLst/>
                <a:latin typeface="Calibri" panose="020F0502020204030204" pitchFamily="34" charset="0"/>
                <a:ea typeface="Calibri" panose="020F0502020204030204" pitchFamily="34" charset="0"/>
                <a:cs typeface="Calibri" panose="020F0502020204030204" pitchFamily="34" charset="0"/>
              </a:rPr>
              <a:t>När det inte fanns bostäder till alla och trångboddheten var som värst i början på 1920-talet. Då väcktes en idé. Tänk om många människor kan gå samman och gemensamt bygga sina hus och påverka sitt eget boende? Det var i den här andan som HSB föddes 1923. Det började med </a:t>
            </a:r>
            <a:r>
              <a:rPr lang="sv-SE" sz="1200" dirty="0">
                <a:effectLst/>
                <a:latin typeface="Calibri" panose="020F0502020204030204" pitchFamily="34" charset="0"/>
                <a:ea typeface="Calibri" panose="020F0502020204030204" pitchFamily="34" charset="0"/>
                <a:cs typeface="Calibri" panose="020F0502020204030204" pitchFamily="34" charset="0"/>
              </a:rPr>
              <a:t>fyra hus i Stockholm.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Calibri" panose="020F0502020204030204" pitchFamily="34" charset="0"/>
              </a:rPr>
              <a:t>HSBs pionjärer insåg snabbt att det var brist på byggmaterial och att man behövde egna företag som kunde förse byggena med material. Genom åren har HSB ägt mängder med industrier. Bland annat marmorbrott, snickerier, fabriker för tillverkning av trappsteg, persienner och småhus. Även en möbelaffär.</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Calibri" panose="020F0502020204030204" pitchFamily="34" charset="0"/>
              </a:rPr>
              <a:t>Arkitekten Sven Wallander kom att prägla HSBs utveckling under de drygt 30 första åren, som HSBs förste direktör. Han bidrog med visioner kring det goda boendet och konkreta lösningar som förenklade vardagen. Även skönhet och konst ansågs viktigt, precis som idag.</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Calibri" panose="020F0502020204030204" pitchFamily="34" charset="0"/>
              </a:rPr>
              <a:t>En av Sven Wallanders mest omtalade uppfinningar var sopnedkastet, som ersatte de gamla soptunnorna på gården. I stället öppnade man en lucka i trapphuset och släppte sina sopor direkt i ett schakt till soprummet i källaren, ofta med tillhörande sopförbränningsanordning.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Calibri" panose="020F0502020204030204" pitchFamily="34" charset="0"/>
              </a:rPr>
              <a:t>HSB:s första barnstuga öppnades 1935 på </a:t>
            </a:r>
            <a:r>
              <a:rPr lang="sv-SE" sz="1200" dirty="0" err="1">
                <a:effectLst/>
                <a:latin typeface="Calibri" panose="020F0502020204030204" pitchFamily="34" charset="0"/>
                <a:ea typeface="Calibri" panose="020F0502020204030204" pitchFamily="34" charset="0"/>
                <a:cs typeface="Calibri" panose="020F0502020204030204" pitchFamily="34" charset="0"/>
              </a:rPr>
              <a:t>Kungsklippan</a:t>
            </a:r>
            <a:r>
              <a:rPr lang="sv-SE" sz="1200" dirty="0">
                <a:effectLst/>
                <a:latin typeface="Calibri" panose="020F0502020204030204" pitchFamily="34" charset="0"/>
                <a:ea typeface="Calibri" panose="020F0502020204030204" pitchFamily="34" charset="0"/>
                <a:cs typeface="Calibri" panose="020F0502020204030204" pitchFamily="34" charset="0"/>
              </a:rPr>
              <a:t> i Stockholm. Här kunde barnen vara när föräldrarna arbetade, men det var också viktigt med utbildad personal. 1936 startade HSB Socialpedagogiska seminariet med Alva Myrdal som rektor för att ge pedagoger en gedigen utbildning byggd på modern barnpsykologi.</a:t>
            </a:r>
            <a:br>
              <a:rPr lang="sv-SE" sz="1200" dirty="0">
                <a:effectLst/>
                <a:latin typeface="Calibri" panose="020F0502020204030204" pitchFamily="34" charset="0"/>
                <a:ea typeface="Calibri" panose="020F0502020204030204" pitchFamily="34" charset="0"/>
                <a:cs typeface="Calibri" panose="020F0502020204030204" pitchFamily="34" charset="0"/>
              </a:rPr>
            </a:br>
            <a:br>
              <a:rPr lang="sv-SE"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br>
            <a:r>
              <a:rPr lang="sv-SE" sz="1200" dirty="0">
                <a:effectLst/>
                <a:latin typeface="Calibri" panose="020F0502020204030204" pitchFamily="34" charset="0"/>
                <a:ea typeface="Calibri" panose="020F0502020204030204" pitchFamily="34" charset="0"/>
                <a:cs typeface="Calibri" panose="020F0502020204030204" pitchFamily="34" charset="0"/>
              </a:rPr>
              <a:t>Under kommande årtionden växer folkhemmet och det moderna Sverige fram. HSB är drivande i utvecklingen. </a:t>
            </a:r>
            <a:br>
              <a:rPr lang="sv-SE" sz="1200" dirty="0">
                <a:solidFill>
                  <a:srgbClr val="000000"/>
                </a:solidFill>
                <a:effectLst/>
                <a:latin typeface="Calibri" panose="020F0502020204030204" pitchFamily="34" charset="0"/>
                <a:ea typeface="Calibri" panose="020F0502020204030204" pitchFamily="34" charset="0"/>
                <a:cs typeface="Saira" panose="00000500000000000000" pitchFamily="2" charset="0"/>
              </a:rPr>
            </a:br>
            <a:br>
              <a:rPr lang="sv-SE" sz="1200" dirty="0">
                <a:effectLst/>
                <a:latin typeface="Calibri" panose="020F0502020204030204" pitchFamily="34" charset="0"/>
                <a:ea typeface="Calibri" panose="020F0502020204030204" pitchFamily="34" charset="0"/>
                <a:cs typeface="Calibri" panose="020F0502020204030204" pitchFamily="34" charset="0"/>
              </a:rPr>
            </a:br>
            <a:r>
              <a:rPr lang="sv-SE" sz="1200" dirty="0">
                <a:effectLst/>
                <a:latin typeface="Calibri" panose="020F0502020204030204" pitchFamily="34" charset="0"/>
                <a:ea typeface="Calibri" panose="020F0502020204030204" pitchFamily="34" charset="0"/>
                <a:cs typeface="Calibri" panose="020F0502020204030204" pitchFamily="34" charset="0"/>
              </a:rPr>
              <a:t>På 60-talet när miljonprogrammet införs bygger HSB mer än någonsin. Inte minst genom att etablera sig som landets största småhusbyggare. Bosparandet etableras 1955 och 1983 når HSB det magiska talet: 100 000 bosparare.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br>
              <a:rPr lang="sv-SE" sz="1200" dirty="0">
                <a:solidFill>
                  <a:srgbClr val="3D3C3B"/>
                </a:solidFill>
                <a:effectLst/>
                <a:latin typeface="Calibri" panose="020F0502020204030204" pitchFamily="34" charset="0"/>
                <a:ea typeface="Calibri" panose="020F0502020204030204" pitchFamily="34" charset="0"/>
              </a:rPr>
            </a:br>
            <a:r>
              <a:rPr lang="sv-SE" sz="1200" dirty="0">
                <a:solidFill>
                  <a:srgbClr val="3D3C3B"/>
                </a:solidFill>
                <a:effectLst/>
                <a:latin typeface="Calibri" panose="020F0502020204030204" pitchFamily="34" charset="0"/>
                <a:ea typeface="Calibri" panose="020F0502020204030204" pitchFamily="34" charset="0"/>
              </a:rPr>
              <a:t>Under 1990-talet ökade miljöengagemanget på bred front inom HSB, med fokus på källsortering och kompostering. Även den här gången var HSB pionjärer. Då </a:t>
            </a:r>
            <a:r>
              <a:rPr lang="sv-SE" sz="1200" dirty="0">
                <a:effectLst/>
                <a:latin typeface="Calibri" panose="020F0502020204030204" pitchFamily="34" charset="0"/>
                <a:ea typeface="Calibri" panose="020F0502020204030204" pitchFamily="34" charset="0"/>
              </a:rPr>
              <a:t>formulerades </a:t>
            </a:r>
            <a:r>
              <a:rPr lang="sv-SE" sz="1200" dirty="0">
                <a:solidFill>
                  <a:srgbClr val="3D3C3B"/>
                </a:solidFill>
                <a:effectLst/>
                <a:latin typeface="Calibri" panose="020F0502020204030204" pitchFamily="34" charset="0"/>
                <a:ea typeface="Calibri" panose="020F0502020204030204" pitchFamily="34" charset="0"/>
              </a:rPr>
              <a:t>även </a:t>
            </a:r>
            <a:r>
              <a:rPr lang="sv-SE" sz="1200" dirty="0">
                <a:effectLst/>
                <a:latin typeface="Calibri" panose="020F0502020204030204" pitchFamily="34" charset="0"/>
                <a:ea typeface="Calibri" panose="020F0502020204030204" pitchFamily="34" charset="0"/>
              </a:rPr>
              <a:t>HSBs kärnvärden ETHOS: Engagemang, Trygghet, Hållbarhet, Omtanke och Samverkan.</a:t>
            </a:r>
            <a:br>
              <a:rPr lang="sv-SE" sz="1200" dirty="0">
                <a:effectLst/>
                <a:latin typeface="Calibri" panose="020F0502020204030204" pitchFamily="34" charset="0"/>
                <a:ea typeface="Calibri" panose="020F0502020204030204" pitchFamily="34" charset="0"/>
              </a:rPr>
            </a:br>
            <a:br>
              <a:rPr lang="sv-SE" sz="1200" dirty="0">
                <a:effectLst/>
                <a:latin typeface="Calibri" panose="020F0502020204030204" pitchFamily="34" charset="0"/>
                <a:ea typeface="Calibri" panose="020F0502020204030204" pitchFamily="34" charset="0"/>
              </a:rPr>
            </a:br>
            <a:r>
              <a:rPr lang="sv-SE" sz="1200" dirty="0">
                <a:effectLst/>
                <a:latin typeface="Calibri" panose="020F0502020204030204" pitchFamily="34" charset="0"/>
                <a:ea typeface="Calibri" panose="020F0502020204030204" pitchFamily="34" charset="0"/>
              </a:rPr>
              <a:t>År 2000 fick HSB för första gången ta emot Sveriges mest prestigefyllda arkitekturpris, Kasper Salin-priset, för kvarteret Slottet i Helsingborg och året efter inleddes bygget av välkända Turning Torso i Malmö.</a:t>
            </a:r>
            <a:br>
              <a:rPr lang="sv-SE" sz="1200" dirty="0">
                <a:solidFill>
                  <a:srgbClr val="3D3C3B"/>
                </a:solidFill>
                <a:effectLst/>
                <a:latin typeface="Calibri" panose="020F0502020204030204" pitchFamily="34" charset="0"/>
                <a:ea typeface="Calibri" panose="020F0502020204030204" pitchFamily="34" charset="0"/>
              </a:rPr>
            </a:br>
            <a:br>
              <a:rPr lang="sv-SE" sz="1200" dirty="0">
                <a:solidFill>
                  <a:srgbClr val="3D3C3B"/>
                </a:solidFill>
                <a:effectLst/>
                <a:latin typeface="Calibri" panose="020F0502020204030204" pitchFamily="34" charset="0"/>
                <a:ea typeface="Calibri" panose="020F0502020204030204" pitchFamily="34" charset="0"/>
              </a:rPr>
            </a:br>
            <a:r>
              <a:rPr lang="sv-SE" sz="1200" dirty="0">
                <a:effectLst/>
                <a:latin typeface="Calibri" panose="020F0502020204030204" pitchFamily="34" charset="0"/>
                <a:ea typeface="Calibri" panose="020F0502020204030204" pitchFamily="34" charset="0"/>
              </a:rPr>
              <a:t>2011 togs beslut om att implementera certifieringen Miljöbyggnad Silver i all nyproduktion och 2016 startade HSB </a:t>
            </a:r>
            <a:r>
              <a:rPr lang="sv-SE" sz="1200" dirty="0" err="1">
                <a:effectLst/>
                <a:latin typeface="Calibri" panose="020F0502020204030204" pitchFamily="34" charset="0"/>
                <a:ea typeface="Calibri" panose="020F0502020204030204" pitchFamily="34" charset="0"/>
              </a:rPr>
              <a:t>Living</a:t>
            </a:r>
            <a:r>
              <a:rPr lang="sv-SE" sz="1200" dirty="0">
                <a:effectLst/>
                <a:latin typeface="Calibri" panose="020F0502020204030204" pitchFamily="34" charset="0"/>
                <a:ea typeface="Calibri" panose="020F0502020204030204" pitchFamily="34" charset="0"/>
              </a:rPr>
              <a:t> Lab, som är en öppen arena för att utforska framtidens hållbara boende. HSB Dela som underlättar för unga att komma in på bostadsmarknaden lanserades 2019. 2021 fattade HSB beslut om nya mer ambitiösa klimatmål. </a:t>
            </a:r>
            <a:endParaRPr lang="sv-SE" dirty="0"/>
          </a:p>
        </p:txBody>
      </p:sp>
      <p:sp>
        <p:nvSpPr>
          <p:cNvPr id="4" name="Platshållare för bildnummer 3"/>
          <p:cNvSpPr>
            <a:spLocks noGrp="1"/>
          </p:cNvSpPr>
          <p:nvPr>
            <p:ph type="sldNum" sz="quarter" idx="5"/>
          </p:nvPr>
        </p:nvSpPr>
        <p:spPr/>
        <p:txBody>
          <a:bodyPr/>
          <a:lstStyle/>
          <a:p>
            <a:fld id="{DFE36E78-32B9-4E5F-B199-51D72EEB312B}" type="slidenum">
              <a:rPr lang="sv-SE" smtClean="0"/>
              <a:t>3</a:t>
            </a:fld>
            <a:endParaRPr lang="sv-SE"/>
          </a:p>
        </p:txBody>
      </p:sp>
    </p:spTree>
    <p:extLst>
      <p:ext uri="{BB962C8B-B14F-4D97-AF65-F5344CB8AC3E}">
        <p14:creationId xmlns:p14="http://schemas.microsoft.com/office/powerpoint/2010/main" val="861868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39B1DB-3890-4B7B-A0DF-4C284EC76F23}"/>
              </a:ext>
            </a:extLst>
          </p:cNvPr>
          <p:cNvSpPr>
            <a:spLocks noGrp="1"/>
          </p:cNvSpPr>
          <p:nvPr>
            <p:ph type="ctrTitle" hasCustomPrompt="1"/>
          </p:nvPr>
        </p:nvSpPr>
        <p:spPr>
          <a:xfrm>
            <a:off x="838200" y="2396762"/>
            <a:ext cx="10296000" cy="828000"/>
          </a:xfrm>
        </p:spPr>
        <p:txBody>
          <a:bodyPr anchor="b">
            <a:noAutofit/>
          </a:bodyPr>
          <a:lstStyle>
            <a:lvl1pPr algn="l">
              <a:defRPr sz="5400" spc="0" baseline="0">
                <a:solidFill>
                  <a:srgbClr val="003366"/>
                </a:solidFill>
                <a:latin typeface="+mj-lt"/>
              </a:defRPr>
            </a:lvl1pPr>
          </a:lstStyle>
          <a:p>
            <a:r>
              <a:rPr lang="sv-SE" dirty="0"/>
              <a:t>Klicka här för rubrik</a:t>
            </a:r>
          </a:p>
        </p:txBody>
      </p:sp>
      <p:sp>
        <p:nvSpPr>
          <p:cNvPr id="3" name="Underrubrik 2">
            <a:extLst>
              <a:ext uri="{FF2B5EF4-FFF2-40B4-BE49-F238E27FC236}">
                <a16:creationId xmlns:a16="http://schemas.microsoft.com/office/drawing/2014/main" id="{6FF01B34-B2DA-47D6-AD12-9C47F09483DF}"/>
              </a:ext>
            </a:extLst>
          </p:cNvPr>
          <p:cNvSpPr>
            <a:spLocks noGrp="1"/>
          </p:cNvSpPr>
          <p:nvPr>
            <p:ph type="subTitle" idx="1" hasCustomPrompt="1"/>
          </p:nvPr>
        </p:nvSpPr>
        <p:spPr>
          <a:xfrm>
            <a:off x="838199" y="3248086"/>
            <a:ext cx="10296000" cy="504000"/>
          </a:xfrm>
        </p:spPr>
        <p:txBody>
          <a:bodyPr>
            <a:noAutofit/>
          </a:bodyPr>
          <a:lstStyle>
            <a:lvl1pPr marL="0" indent="0" algn="l">
              <a:buNone/>
              <a:defRPr sz="3400" b="1" cap="all" spc="0" baseline="0">
                <a:solidFill>
                  <a:srgbClr val="00336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underrubrik</a:t>
            </a:r>
          </a:p>
        </p:txBody>
      </p:sp>
      <p:sp>
        <p:nvSpPr>
          <p:cNvPr id="15" name="Platshållare för text 14">
            <a:extLst>
              <a:ext uri="{FF2B5EF4-FFF2-40B4-BE49-F238E27FC236}">
                <a16:creationId xmlns:a16="http://schemas.microsoft.com/office/drawing/2014/main" id="{30A7125E-D4AD-424B-B0B9-DDCA780A89D4}"/>
              </a:ext>
            </a:extLst>
          </p:cNvPr>
          <p:cNvSpPr>
            <a:spLocks noGrp="1"/>
          </p:cNvSpPr>
          <p:nvPr>
            <p:ph type="body" sz="quarter" idx="10" hasCustomPrompt="1"/>
          </p:nvPr>
        </p:nvSpPr>
        <p:spPr>
          <a:xfrm>
            <a:off x="838200" y="3776214"/>
            <a:ext cx="10296000" cy="252000"/>
          </a:xfrm>
        </p:spPr>
        <p:txBody>
          <a:bodyPr>
            <a:noAutofit/>
          </a:bodyPr>
          <a:lstStyle>
            <a:lvl1pPr marL="0" indent="0">
              <a:buNone/>
              <a:defRPr sz="1600" b="1" cap="all" spc="0" baseline="0">
                <a:solidFill>
                  <a:srgbClr val="003366"/>
                </a:solidFill>
                <a:latin typeface="+mj-lt"/>
              </a:defRPr>
            </a:lvl1pPr>
            <a:lvl2pPr marL="265112" indent="0">
              <a:buNone/>
              <a:defRPr sz="1600" b="1" cap="all" spc="-80" baseline="0">
                <a:solidFill>
                  <a:schemeClr val="accent1"/>
                </a:solidFill>
                <a:latin typeface="+mj-lt"/>
              </a:defRPr>
            </a:lvl2pPr>
            <a:lvl3pPr marL="530225" indent="0">
              <a:buNone/>
              <a:defRPr sz="1600" b="1" cap="all" spc="-80" baseline="0">
                <a:solidFill>
                  <a:schemeClr val="accent1"/>
                </a:solidFill>
                <a:latin typeface="+mj-lt"/>
              </a:defRPr>
            </a:lvl3pPr>
            <a:lvl4pPr marL="811212" indent="0">
              <a:buNone/>
              <a:defRPr sz="1600" b="1" cap="all" spc="-80" baseline="0">
                <a:solidFill>
                  <a:schemeClr val="accent1"/>
                </a:solidFill>
                <a:latin typeface="+mj-lt"/>
              </a:defRPr>
            </a:lvl4pPr>
            <a:lvl5pPr marL="1076325" indent="0">
              <a:buNone/>
              <a:defRPr sz="1600" b="1" cap="all" spc="-80" baseline="0">
                <a:solidFill>
                  <a:schemeClr val="accent1"/>
                </a:solidFill>
                <a:latin typeface="+mj-lt"/>
              </a:defRPr>
            </a:lvl5pPr>
          </a:lstStyle>
          <a:p>
            <a:pPr lvl="0"/>
            <a:r>
              <a:rPr lang="sv-SE" dirty="0"/>
              <a:t>Årtal</a:t>
            </a:r>
          </a:p>
        </p:txBody>
      </p:sp>
      <p:pic>
        <p:nvPicPr>
          <p:cNvPr id="6" name="Bildobjekt 5" descr="HSB logotyp"/>
          <p:cNvPicPr>
            <a:picLocks noChangeAspect="1"/>
          </p:cNvPicPr>
          <p:nvPr userDrawn="1"/>
        </p:nvPicPr>
        <p:blipFill>
          <a:blip r:embed="rId2"/>
          <a:stretch>
            <a:fillRect/>
          </a:stretch>
        </p:blipFill>
        <p:spPr>
          <a:xfrm>
            <a:off x="9673578" y="5037722"/>
            <a:ext cx="2124724" cy="1481641"/>
          </a:xfrm>
          <a:prstGeom prst="rect">
            <a:avLst/>
          </a:prstGeom>
        </p:spPr>
      </p:pic>
    </p:spTree>
    <p:extLst>
      <p:ext uri="{BB962C8B-B14F-4D97-AF65-F5344CB8AC3E}">
        <p14:creationId xmlns:p14="http://schemas.microsoft.com/office/powerpoint/2010/main" val="75340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 vit">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96B92FF-1C03-453D-97E6-ACDE110DD661}"/>
              </a:ext>
            </a:extLst>
          </p:cNvPr>
          <p:cNvSpPr>
            <a:spLocks noGrp="1"/>
          </p:cNvSpPr>
          <p:nvPr>
            <p:ph sz="half" idx="1"/>
          </p:nvPr>
        </p:nvSpPr>
        <p:spPr>
          <a:xfrm>
            <a:off x="838200" y="2172893"/>
            <a:ext cx="5076000"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36CDEE9F-AF52-4E08-8E8F-1C1936BFE180}"/>
              </a:ext>
            </a:extLst>
          </p:cNvPr>
          <p:cNvSpPr>
            <a:spLocks noGrp="1"/>
          </p:cNvSpPr>
          <p:nvPr>
            <p:ph sz="half" idx="2"/>
          </p:nvPr>
        </p:nvSpPr>
        <p:spPr>
          <a:xfrm>
            <a:off x="6290185" y="2172893"/>
            <a:ext cx="5027103"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25A55AA4-B9A2-4767-A852-14A44402A9CB}"/>
              </a:ext>
            </a:extLst>
          </p:cNvPr>
          <p:cNvSpPr>
            <a:spLocks noGrp="1"/>
          </p:cNvSpPr>
          <p:nvPr>
            <p:ph type="dt" sz="half" idx="10"/>
          </p:nvPr>
        </p:nvSpPr>
        <p:spPr/>
        <p:txBody>
          <a:bodyPr/>
          <a:lstStyle/>
          <a:p>
            <a:fld id="{0D0A12A7-878A-48A5-96C9-DABE61B410A9}" type="datetimeFigureOut">
              <a:rPr lang="sv-SE" smtClean="0"/>
              <a:pPr/>
              <a:t>2023-01-20</a:t>
            </a:fld>
            <a:endParaRPr lang="sv-SE" dirty="0"/>
          </a:p>
        </p:txBody>
      </p:sp>
      <p:sp>
        <p:nvSpPr>
          <p:cNvPr id="8" name="Platshållare för sidfot 7">
            <a:extLst>
              <a:ext uri="{FF2B5EF4-FFF2-40B4-BE49-F238E27FC236}">
                <a16:creationId xmlns:a16="http://schemas.microsoft.com/office/drawing/2014/main" id="{6D96B9A7-9297-450E-98B1-540739EDCB08}"/>
              </a:ext>
            </a:extLst>
          </p:cNvPr>
          <p:cNvSpPr>
            <a:spLocks noGrp="1"/>
          </p:cNvSpPr>
          <p:nvPr>
            <p:ph type="ftr" sz="quarter" idx="11"/>
          </p:nvPr>
        </p:nvSpPr>
        <p:spPr/>
        <p:txBody>
          <a:bodyPr/>
          <a:lstStyle/>
          <a:p>
            <a:endParaRPr lang="sv-SE" dirty="0">
              <a:solidFill>
                <a:srgbClr val="4D4D4D"/>
              </a:solidFill>
            </a:endParaRPr>
          </a:p>
        </p:txBody>
      </p:sp>
    </p:spTree>
    <p:extLst>
      <p:ext uri="{BB962C8B-B14F-4D97-AF65-F5344CB8AC3E}">
        <p14:creationId xmlns:p14="http://schemas.microsoft.com/office/powerpoint/2010/main" val="50261028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delar - ljusblå">
    <p:bg>
      <p:bgPr>
        <a:solidFill>
          <a:srgbClr val="CBE8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96B92FF-1C03-453D-97E6-ACDE110DD661}"/>
              </a:ext>
            </a:extLst>
          </p:cNvPr>
          <p:cNvSpPr>
            <a:spLocks noGrp="1"/>
          </p:cNvSpPr>
          <p:nvPr>
            <p:ph sz="half" idx="1"/>
          </p:nvPr>
        </p:nvSpPr>
        <p:spPr>
          <a:xfrm>
            <a:off x="838200" y="2172893"/>
            <a:ext cx="5076000"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36CDEE9F-AF52-4E08-8E8F-1C1936BFE180}"/>
              </a:ext>
            </a:extLst>
          </p:cNvPr>
          <p:cNvSpPr>
            <a:spLocks noGrp="1"/>
          </p:cNvSpPr>
          <p:nvPr>
            <p:ph sz="half" idx="2"/>
          </p:nvPr>
        </p:nvSpPr>
        <p:spPr>
          <a:xfrm>
            <a:off x="6290185" y="2172893"/>
            <a:ext cx="5027103"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B695C8C2-6223-4FD0-8098-ADD48FE381EC}"/>
              </a:ext>
            </a:extLst>
          </p:cNvPr>
          <p:cNvSpPr>
            <a:spLocks noGrp="1"/>
          </p:cNvSpPr>
          <p:nvPr>
            <p:ph type="dt" sz="half" idx="10"/>
          </p:nvPr>
        </p:nvSpPr>
        <p:spPr/>
        <p:txBody>
          <a:bodyPr/>
          <a:lstStyle/>
          <a:p>
            <a:fld id="{0D0A12A7-878A-48A5-96C9-DABE61B410A9}" type="datetimeFigureOut">
              <a:rPr lang="sv-SE" smtClean="0"/>
              <a:pPr/>
              <a:t>2023-01-20</a:t>
            </a:fld>
            <a:endParaRPr lang="sv-SE" dirty="0"/>
          </a:p>
        </p:txBody>
      </p:sp>
      <p:sp>
        <p:nvSpPr>
          <p:cNvPr id="6" name="Platshållare för sidfot 5">
            <a:extLst>
              <a:ext uri="{FF2B5EF4-FFF2-40B4-BE49-F238E27FC236}">
                <a16:creationId xmlns:a16="http://schemas.microsoft.com/office/drawing/2014/main" id="{183DA860-4FB9-48E1-B420-EE1256F88414}"/>
              </a:ext>
            </a:extLst>
          </p:cNvPr>
          <p:cNvSpPr>
            <a:spLocks noGrp="1"/>
          </p:cNvSpPr>
          <p:nvPr>
            <p:ph type="ftr" sz="quarter" idx="11"/>
          </p:nvPr>
        </p:nvSpPr>
        <p:spPr/>
        <p:txBody>
          <a:bodyPr/>
          <a:lstStyle/>
          <a:p>
            <a:endParaRPr lang="sv-SE" dirty="0">
              <a:solidFill>
                <a:srgbClr val="4D4D4D"/>
              </a:solidFill>
            </a:endParaRPr>
          </a:p>
        </p:txBody>
      </p:sp>
    </p:spTree>
    <p:extLst>
      <p:ext uri="{BB962C8B-B14F-4D97-AF65-F5344CB8AC3E}">
        <p14:creationId xmlns:p14="http://schemas.microsoft.com/office/powerpoint/2010/main" val="3071543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vå delar -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endParaRPr lang="sv-SE" dirty="0"/>
          </a:p>
        </p:txBody>
      </p:sp>
      <p:sp>
        <p:nvSpPr>
          <p:cNvPr id="10" name="Platshållare för innehåll 2">
            <a:extLst>
              <a:ext uri="{FF2B5EF4-FFF2-40B4-BE49-F238E27FC236}">
                <a16:creationId xmlns:a16="http://schemas.microsoft.com/office/drawing/2014/main" id="{0E97F5E7-AB80-4DBE-BDD1-3FEFF21473AF}"/>
              </a:ext>
            </a:extLst>
          </p:cNvPr>
          <p:cNvSpPr>
            <a:spLocks noGrp="1"/>
          </p:cNvSpPr>
          <p:nvPr>
            <p:ph sz="half" idx="1"/>
          </p:nvPr>
        </p:nvSpPr>
        <p:spPr>
          <a:xfrm>
            <a:off x="838200" y="2172893"/>
            <a:ext cx="5076000" cy="3996000"/>
          </a:xfr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3">
            <a:extLst>
              <a:ext uri="{FF2B5EF4-FFF2-40B4-BE49-F238E27FC236}">
                <a16:creationId xmlns:a16="http://schemas.microsoft.com/office/drawing/2014/main" id="{0E79DC25-8E11-4A4A-9773-6B0B4CA45130}"/>
              </a:ext>
            </a:extLst>
          </p:cNvPr>
          <p:cNvSpPr>
            <a:spLocks noGrp="1"/>
          </p:cNvSpPr>
          <p:nvPr>
            <p:ph sz="half" idx="2"/>
          </p:nvPr>
        </p:nvSpPr>
        <p:spPr>
          <a:xfrm>
            <a:off x="6290185" y="2172893"/>
            <a:ext cx="5027103" cy="3996000"/>
          </a:xfr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a:extLst>
              <a:ext uri="{FF2B5EF4-FFF2-40B4-BE49-F238E27FC236}">
                <a16:creationId xmlns:a16="http://schemas.microsoft.com/office/drawing/2014/main" id="{14B3C300-5A0A-4989-854F-74E7CB3D14CE}"/>
              </a:ext>
            </a:extLst>
          </p:cNvPr>
          <p:cNvSpPr>
            <a:spLocks noGrp="1"/>
          </p:cNvSpPr>
          <p:nvPr>
            <p:ph type="dt" sz="half" idx="10"/>
          </p:nvPr>
        </p:nvSpPr>
        <p:spPr/>
        <p:txBody>
          <a:bodyPr/>
          <a:lstStyle>
            <a:lvl1pPr>
              <a:defRPr>
                <a:solidFill>
                  <a:srgbClr val="D9D9D9"/>
                </a:solidFill>
              </a:defRPr>
            </a:lvl1pPr>
          </a:lstStyle>
          <a:p>
            <a:fld id="{0D0A12A7-878A-48A5-96C9-DABE61B410A9}" type="datetimeFigureOut">
              <a:rPr lang="sv-SE" smtClean="0"/>
              <a:pPr/>
              <a:t>2023-01-20</a:t>
            </a:fld>
            <a:endParaRPr lang="sv-SE" dirty="0"/>
          </a:p>
        </p:txBody>
      </p:sp>
      <p:sp>
        <p:nvSpPr>
          <p:cNvPr id="9" name="Platshållare för sidfot 8">
            <a:extLst>
              <a:ext uri="{FF2B5EF4-FFF2-40B4-BE49-F238E27FC236}">
                <a16:creationId xmlns:a16="http://schemas.microsoft.com/office/drawing/2014/main" id="{EFC72D77-1B1D-4485-AA6F-621E5CA9F1F2}"/>
              </a:ext>
            </a:extLst>
          </p:cNvPr>
          <p:cNvSpPr>
            <a:spLocks noGrp="1"/>
          </p:cNvSpPr>
          <p:nvPr>
            <p:ph type="ftr" sz="quarter" idx="11"/>
          </p:nvPr>
        </p:nvSpPr>
        <p:spPr/>
        <p:txBody>
          <a:bodyPr/>
          <a:lstStyle>
            <a:lvl1pPr>
              <a:defRPr>
                <a:solidFill>
                  <a:srgbClr val="D9D9D9"/>
                </a:solidFill>
              </a:defRPr>
            </a:lvl1pPr>
          </a:lstStyle>
          <a:p>
            <a:endParaRPr lang="sv-SE" dirty="0">
              <a:solidFill>
                <a:srgbClr val="D9D9D9"/>
              </a:solidFill>
            </a:endParaRPr>
          </a:p>
        </p:txBody>
      </p:sp>
      <p:pic>
        <p:nvPicPr>
          <p:cNvPr id="3" name="Bildobjekt 9" descr="HSB logotyp">
            <a:extLst>
              <a:ext uri="{FF2B5EF4-FFF2-40B4-BE49-F238E27FC236}">
                <a16:creationId xmlns:a16="http://schemas.microsoft.com/office/drawing/2014/main" id="{219685D3-868C-4C43-9503-218F927483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Tree>
    <p:extLst>
      <p:ext uri="{BB962C8B-B14F-4D97-AF65-F5344CB8AC3E}">
        <p14:creationId xmlns:p14="http://schemas.microsoft.com/office/powerpoint/2010/main" val="143322173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 stående bild - vi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a:xfrm>
            <a:off x="838201" y="1014934"/>
            <a:ext cx="6908074" cy="1008000"/>
          </a:xfrm>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96B92FF-1C03-453D-97E6-ACDE110DD661}"/>
              </a:ext>
            </a:extLst>
          </p:cNvPr>
          <p:cNvSpPr>
            <a:spLocks noGrp="1"/>
          </p:cNvSpPr>
          <p:nvPr>
            <p:ph sz="half" idx="1"/>
          </p:nvPr>
        </p:nvSpPr>
        <p:spPr>
          <a:xfrm>
            <a:off x="838200" y="2172893"/>
            <a:ext cx="7548154"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bild 11">
            <a:extLst>
              <a:ext uri="{FF2B5EF4-FFF2-40B4-BE49-F238E27FC236}">
                <a16:creationId xmlns:a16="http://schemas.microsoft.com/office/drawing/2014/main" id="{D5AD1822-BAF8-465A-90CC-44505D1E1154}"/>
              </a:ext>
            </a:extLst>
          </p:cNvPr>
          <p:cNvSpPr>
            <a:spLocks noGrp="1"/>
          </p:cNvSpPr>
          <p:nvPr>
            <p:ph type="pic" sz="quarter" idx="12"/>
          </p:nvPr>
        </p:nvSpPr>
        <p:spPr>
          <a:xfrm>
            <a:off x="8699863" y="0"/>
            <a:ext cx="3492137" cy="6858000"/>
          </a:xfrm>
        </p:spPr>
        <p:txBody>
          <a:bodyPr/>
          <a:lstStyle>
            <a:lvl1pPr marL="0" indent="0">
              <a:buFont typeface="Arial" panose="020B0604020202020204" pitchFamily="34" charset="0"/>
              <a:buNone/>
              <a:defRPr sz="2000">
                <a:solidFill>
                  <a:srgbClr val="4D4D4D"/>
                </a:solidFill>
              </a:defRPr>
            </a:lvl1pPr>
          </a:lstStyle>
          <a:p>
            <a:r>
              <a:rPr lang="sv-SE"/>
              <a:t>Klicka på ikonen för att lägga till en bild</a:t>
            </a:r>
            <a:endParaRPr lang="sv-SE" dirty="0"/>
          </a:p>
        </p:txBody>
      </p:sp>
      <p:sp>
        <p:nvSpPr>
          <p:cNvPr id="7" name="Logotyp 10">
            <a:extLst>
              <a:ext uri="{FF2B5EF4-FFF2-40B4-BE49-F238E27FC236}">
                <a16:creationId xmlns:a16="http://schemas.microsoft.com/office/drawing/2014/main" id="{0C7A64E7-A341-4955-B872-14892D3C3571}"/>
              </a:ext>
            </a:extLst>
          </p:cNvPr>
          <p:cNvSpPr>
            <a:spLocks noGrp="1"/>
          </p:cNvSpPr>
          <p:nvPr>
            <p:ph type="body" sz="quarter" idx="14"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tx2"/>
                </a:solidFill>
              </a:defRPr>
            </a:lvl1pPr>
          </a:lstStyle>
          <a:p>
            <a:pPr lvl="0"/>
            <a:r>
              <a:rPr lang="sv-SE" dirty="0"/>
              <a:t> </a:t>
            </a:r>
          </a:p>
        </p:txBody>
      </p:sp>
      <p:sp>
        <p:nvSpPr>
          <p:cNvPr id="4" name="Platshållare för datum 3">
            <a:extLst>
              <a:ext uri="{FF2B5EF4-FFF2-40B4-BE49-F238E27FC236}">
                <a16:creationId xmlns:a16="http://schemas.microsoft.com/office/drawing/2014/main" id="{FA4646E4-96FB-47C6-B1FD-292AF4BDEB8E}"/>
              </a:ext>
            </a:extLst>
          </p:cNvPr>
          <p:cNvSpPr>
            <a:spLocks noGrp="1"/>
          </p:cNvSpPr>
          <p:nvPr>
            <p:ph type="dt" sz="half" idx="15"/>
          </p:nvPr>
        </p:nvSpPr>
        <p:spPr/>
        <p:txBody>
          <a:bodyPr/>
          <a:lstStyle/>
          <a:p>
            <a:fld id="{0D0A12A7-878A-48A5-96C9-DABE61B410A9}" type="datetimeFigureOut">
              <a:rPr lang="sv-SE" smtClean="0"/>
              <a:pPr/>
              <a:t>2023-01-20</a:t>
            </a:fld>
            <a:endParaRPr lang="sv-SE" dirty="0"/>
          </a:p>
        </p:txBody>
      </p:sp>
      <p:sp>
        <p:nvSpPr>
          <p:cNvPr id="5" name="Platshållare för sidfot 4">
            <a:extLst>
              <a:ext uri="{FF2B5EF4-FFF2-40B4-BE49-F238E27FC236}">
                <a16:creationId xmlns:a16="http://schemas.microsoft.com/office/drawing/2014/main" id="{DB2F06E6-440D-44AA-B92F-12AA9ECA3339}"/>
              </a:ext>
            </a:extLst>
          </p:cNvPr>
          <p:cNvSpPr>
            <a:spLocks noGrp="1"/>
          </p:cNvSpPr>
          <p:nvPr>
            <p:ph type="ftr" sz="quarter" idx="16"/>
          </p:nvPr>
        </p:nvSpPr>
        <p:spPr/>
        <p:txBody>
          <a:bodyPr/>
          <a:lstStyle/>
          <a:p>
            <a:endParaRPr lang="sv-SE" dirty="0">
              <a:solidFill>
                <a:srgbClr val="4D4D4D"/>
              </a:solidFill>
            </a:endParaRPr>
          </a:p>
        </p:txBody>
      </p:sp>
    </p:spTree>
    <p:extLst>
      <p:ext uri="{BB962C8B-B14F-4D97-AF65-F5344CB8AC3E}">
        <p14:creationId xmlns:p14="http://schemas.microsoft.com/office/powerpoint/2010/main" val="206409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 stående bild - ljusblå">
    <p:bg>
      <p:bgPr>
        <a:solidFill>
          <a:srgbClr val="CBE8F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3AA30E3-748A-4A20-A59B-C1D3EE8DC8FC}"/>
              </a:ext>
            </a:extLst>
          </p:cNvPr>
          <p:cNvSpPr>
            <a:spLocks noGrp="1"/>
          </p:cNvSpPr>
          <p:nvPr>
            <p:ph type="pic" sz="quarter" idx="12"/>
          </p:nvPr>
        </p:nvSpPr>
        <p:spPr>
          <a:xfrm>
            <a:off x="8699863" y="0"/>
            <a:ext cx="3492137" cy="6858000"/>
          </a:xfrm>
        </p:spPr>
        <p:txBody>
          <a:bodyPr/>
          <a:lstStyle>
            <a:lvl1pPr marL="0" indent="0">
              <a:buFont typeface="Arial" panose="020B0604020202020204" pitchFamily="34" charset="0"/>
              <a:buNone/>
              <a:defRPr sz="2000">
                <a:solidFill>
                  <a:srgbClr val="4D4D4D"/>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a:xfrm>
            <a:off x="838201" y="1014934"/>
            <a:ext cx="6908074" cy="1008000"/>
          </a:xfrm>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96B92FF-1C03-453D-97E6-ACDE110DD661}"/>
              </a:ext>
            </a:extLst>
          </p:cNvPr>
          <p:cNvSpPr>
            <a:spLocks noGrp="1"/>
          </p:cNvSpPr>
          <p:nvPr>
            <p:ph sz="half" idx="1"/>
          </p:nvPr>
        </p:nvSpPr>
        <p:spPr>
          <a:xfrm>
            <a:off x="838200" y="2172893"/>
            <a:ext cx="7528560"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Logotyp 10">
            <a:extLst>
              <a:ext uri="{FF2B5EF4-FFF2-40B4-BE49-F238E27FC236}">
                <a16:creationId xmlns:a16="http://schemas.microsoft.com/office/drawing/2014/main" id="{C9018D63-26D9-4D99-8930-BBEC36C733BB}"/>
              </a:ext>
            </a:extLst>
          </p:cNvPr>
          <p:cNvSpPr>
            <a:spLocks noGrp="1"/>
          </p:cNvSpPr>
          <p:nvPr>
            <p:ph type="body" sz="quarter" idx="14"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tx2"/>
                </a:solidFill>
              </a:defRPr>
            </a:lvl1pPr>
          </a:lstStyle>
          <a:p>
            <a:pPr lvl="0"/>
            <a:r>
              <a:rPr lang="sv-SE" dirty="0"/>
              <a:t> </a:t>
            </a:r>
          </a:p>
        </p:txBody>
      </p:sp>
      <p:sp>
        <p:nvSpPr>
          <p:cNvPr id="4" name="Platshållare för datum 3">
            <a:extLst>
              <a:ext uri="{FF2B5EF4-FFF2-40B4-BE49-F238E27FC236}">
                <a16:creationId xmlns:a16="http://schemas.microsoft.com/office/drawing/2014/main" id="{17724C43-1E73-48DD-8D51-FCD16323C5A0}"/>
              </a:ext>
            </a:extLst>
          </p:cNvPr>
          <p:cNvSpPr>
            <a:spLocks noGrp="1"/>
          </p:cNvSpPr>
          <p:nvPr>
            <p:ph type="dt" sz="half" idx="15"/>
          </p:nvPr>
        </p:nvSpPr>
        <p:spPr/>
        <p:txBody>
          <a:bodyPr/>
          <a:lstStyle/>
          <a:p>
            <a:fld id="{0D0A12A7-878A-48A5-96C9-DABE61B410A9}" type="datetimeFigureOut">
              <a:rPr lang="sv-SE" smtClean="0"/>
              <a:pPr/>
              <a:t>2023-01-20</a:t>
            </a:fld>
            <a:endParaRPr lang="sv-SE" dirty="0"/>
          </a:p>
        </p:txBody>
      </p:sp>
      <p:sp>
        <p:nvSpPr>
          <p:cNvPr id="5" name="Platshållare för sidfot 4">
            <a:extLst>
              <a:ext uri="{FF2B5EF4-FFF2-40B4-BE49-F238E27FC236}">
                <a16:creationId xmlns:a16="http://schemas.microsoft.com/office/drawing/2014/main" id="{DE593DEC-9618-4B26-9E78-7FB0E7E766B1}"/>
              </a:ext>
            </a:extLst>
          </p:cNvPr>
          <p:cNvSpPr>
            <a:spLocks noGrp="1"/>
          </p:cNvSpPr>
          <p:nvPr>
            <p:ph type="ftr" sz="quarter" idx="16"/>
          </p:nvPr>
        </p:nvSpPr>
        <p:spPr/>
        <p:txBody>
          <a:bodyPr/>
          <a:lstStyle/>
          <a:p>
            <a:endParaRPr lang="sv-SE" dirty="0">
              <a:solidFill>
                <a:srgbClr val="4D4D4D"/>
              </a:solidFill>
            </a:endParaRPr>
          </a:p>
        </p:txBody>
      </p:sp>
    </p:spTree>
    <p:extLst>
      <p:ext uri="{BB962C8B-B14F-4D97-AF65-F5344CB8AC3E}">
        <p14:creationId xmlns:p14="http://schemas.microsoft.com/office/powerpoint/2010/main" val="2862296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 stående bild - blå">
    <p:bg>
      <p:bgPr>
        <a:solidFill>
          <a:schemeClr val="accent1"/>
        </a:solidFill>
        <a:effectLst/>
      </p:bgPr>
    </p:bg>
    <p:spTree>
      <p:nvGrpSpPr>
        <p:cNvPr id="1" name=""/>
        <p:cNvGrpSpPr/>
        <p:nvPr/>
      </p:nvGrpSpPr>
      <p:grpSpPr>
        <a:xfrm>
          <a:off x="0" y="0"/>
          <a:ext cx="0" cy="0"/>
          <a:chOff x="0" y="0"/>
          <a:chExt cx="0" cy="0"/>
        </a:xfrm>
      </p:grpSpPr>
      <p:sp>
        <p:nvSpPr>
          <p:cNvPr id="13" name="Platshållare för bild 11">
            <a:extLst>
              <a:ext uri="{FF2B5EF4-FFF2-40B4-BE49-F238E27FC236}">
                <a16:creationId xmlns:a16="http://schemas.microsoft.com/office/drawing/2014/main" id="{94298DAA-C465-4EA9-8D76-3C4236ED3B08}"/>
              </a:ext>
            </a:extLst>
          </p:cNvPr>
          <p:cNvSpPr>
            <a:spLocks noGrp="1"/>
          </p:cNvSpPr>
          <p:nvPr>
            <p:ph type="pic" sz="quarter" idx="12"/>
          </p:nvPr>
        </p:nvSpPr>
        <p:spPr>
          <a:xfrm>
            <a:off x="8699863" y="0"/>
            <a:ext cx="3492137" cy="6858000"/>
          </a:xfrm>
        </p:spPr>
        <p:txBody>
          <a:bodyPr/>
          <a:lstStyle>
            <a:lvl1pPr marL="0" indent="0">
              <a:buNone/>
              <a:defRPr sz="2000">
                <a:solidFill>
                  <a:schemeClr val="tx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a:xfrm>
            <a:off x="838201" y="1014934"/>
            <a:ext cx="6908074" cy="1008000"/>
          </a:xfrm>
        </p:spPr>
        <p:txBody>
          <a:bodyPr/>
          <a:lstStyle>
            <a:lvl1pPr>
              <a:defRPr>
                <a:solidFill>
                  <a:schemeClr val="tx1"/>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96B92FF-1C03-453D-97E6-ACDE110DD661}"/>
              </a:ext>
            </a:extLst>
          </p:cNvPr>
          <p:cNvSpPr>
            <a:spLocks noGrp="1"/>
          </p:cNvSpPr>
          <p:nvPr>
            <p:ph sz="half" idx="1"/>
          </p:nvPr>
        </p:nvSpPr>
        <p:spPr>
          <a:xfrm>
            <a:off x="838200" y="2172893"/>
            <a:ext cx="7514638" cy="3996000"/>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a:extLst>
              <a:ext uri="{FF2B5EF4-FFF2-40B4-BE49-F238E27FC236}">
                <a16:creationId xmlns:a16="http://schemas.microsoft.com/office/drawing/2014/main" id="{14B3C300-5A0A-4989-854F-74E7CB3D14CE}"/>
              </a:ext>
            </a:extLst>
          </p:cNvPr>
          <p:cNvSpPr>
            <a:spLocks noGrp="1"/>
          </p:cNvSpPr>
          <p:nvPr>
            <p:ph type="dt" sz="half" idx="10"/>
          </p:nvPr>
        </p:nvSpPr>
        <p:spPr/>
        <p:txBody>
          <a:bodyPr/>
          <a:lstStyle>
            <a:lvl1pPr>
              <a:defRPr>
                <a:solidFill>
                  <a:srgbClr val="D9D9D9"/>
                </a:solidFill>
              </a:defRPr>
            </a:lvl1pPr>
          </a:lstStyle>
          <a:p>
            <a:fld id="{0D0A12A7-878A-48A5-96C9-DABE61B410A9}" type="datetimeFigureOut">
              <a:rPr lang="sv-SE" smtClean="0"/>
              <a:pPr/>
              <a:t>2023-01-20</a:t>
            </a:fld>
            <a:endParaRPr lang="sv-SE" dirty="0"/>
          </a:p>
        </p:txBody>
      </p:sp>
      <p:sp>
        <p:nvSpPr>
          <p:cNvPr id="9" name="Platshållare för sidfot 8">
            <a:extLst>
              <a:ext uri="{FF2B5EF4-FFF2-40B4-BE49-F238E27FC236}">
                <a16:creationId xmlns:a16="http://schemas.microsoft.com/office/drawing/2014/main" id="{EFC72D77-1B1D-4485-AA6F-621E5CA9F1F2}"/>
              </a:ext>
            </a:extLst>
          </p:cNvPr>
          <p:cNvSpPr>
            <a:spLocks noGrp="1"/>
          </p:cNvSpPr>
          <p:nvPr>
            <p:ph type="ftr" sz="quarter" idx="11"/>
          </p:nvPr>
        </p:nvSpPr>
        <p:spPr/>
        <p:txBody>
          <a:bodyPr/>
          <a:lstStyle>
            <a:lvl1pPr>
              <a:defRPr>
                <a:solidFill>
                  <a:srgbClr val="D9D9D9"/>
                </a:solidFill>
              </a:defRPr>
            </a:lvl1pPr>
          </a:lstStyle>
          <a:p>
            <a:endParaRPr lang="sv-SE" dirty="0">
              <a:solidFill>
                <a:srgbClr val="D9D9D9"/>
              </a:solidFill>
            </a:endParaRPr>
          </a:p>
        </p:txBody>
      </p:sp>
      <p:sp>
        <p:nvSpPr>
          <p:cNvPr id="10" name="Logotyp 14">
            <a:extLst>
              <a:ext uri="{FF2B5EF4-FFF2-40B4-BE49-F238E27FC236}">
                <a16:creationId xmlns:a16="http://schemas.microsoft.com/office/drawing/2014/main" id="{19265F18-BA8E-469D-8019-539786713F10}"/>
              </a:ext>
            </a:extLst>
          </p:cNvPr>
          <p:cNvSpPr>
            <a:spLocks noGrp="1"/>
          </p:cNvSpPr>
          <p:nvPr>
            <p:ph type="body" sz="quarter" idx="38"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bg1"/>
                </a:solidFill>
              </a:defRPr>
            </a:lvl1pPr>
          </a:lstStyle>
          <a:p>
            <a:pPr lvl="0"/>
            <a:r>
              <a:rPr lang="sv-SE" dirty="0"/>
              <a:t> </a:t>
            </a:r>
          </a:p>
        </p:txBody>
      </p:sp>
    </p:spTree>
    <p:extLst>
      <p:ext uri="{BB962C8B-B14F-4D97-AF65-F5344CB8AC3E}">
        <p14:creationId xmlns:p14="http://schemas.microsoft.com/office/powerpoint/2010/main" val="419282854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vå delar version 50/50 - vit">
    <p:bg>
      <p:bgPr>
        <a:solidFill>
          <a:schemeClr val="bg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4C099B1A-1DC3-406D-A68A-56FA412D7B20}"/>
              </a:ext>
            </a:extLst>
          </p:cNvPr>
          <p:cNvSpPr>
            <a:spLocks noGrp="1"/>
          </p:cNvSpPr>
          <p:nvPr>
            <p:ph type="pic" sz="quarter" idx="12"/>
          </p:nvPr>
        </p:nvSpPr>
        <p:spPr>
          <a:xfrm>
            <a:off x="6095999" y="0"/>
            <a:ext cx="6096001" cy="6858000"/>
          </a:xfrm>
        </p:spPr>
        <p:txBody>
          <a:bodyPr/>
          <a:lstStyle>
            <a:lvl1pPr marL="0" indent="0">
              <a:buNone/>
              <a:defRPr sz="2000">
                <a:solidFill>
                  <a:srgbClr val="4D4D4D"/>
                </a:solidFill>
              </a:defRPr>
            </a:lvl1pPr>
          </a:lstStyle>
          <a:p>
            <a:r>
              <a:rPr lang="sv-SE"/>
              <a:t>Klicka på ikonen för att lägga till en bild</a:t>
            </a:r>
            <a:endParaRPr lang="sv-SE" dirty="0"/>
          </a:p>
        </p:txBody>
      </p:sp>
      <p:sp>
        <p:nvSpPr>
          <p:cNvPr id="4" name="Rubrik 1">
            <a:extLst>
              <a:ext uri="{FF2B5EF4-FFF2-40B4-BE49-F238E27FC236}">
                <a16:creationId xmlns:a16="http://schemas.microsoft.com/office/drawing/2014/main" id="{E6BF889B-58FC-4D8B-A940-2EE67D80413A}"/>
              </a:ext>
            </a:extLst>
          </p:cNvPr>
          <p:cNvSpPr>
            <a:spLocks noGrp="1"/>
          </p:cNvSpPr>
          <p:nvPr>
            <p:ph type="title"/>
          </p:nvPr>
        </p:nvSpPr>
        <p:spPr>
          <a:xfrm>
            <a:off x="838200" y="994614"/>
            <a:ext cx="4961707" cy="1008000"/>
          </a:xfrm>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96B92FF-1C03-453D-97E6-ACDE110DD661}"/>
              </a:ext>
            </a:extLst>
          </p:cNvPr>
          <p:cNvSpPr>
            <a:spLocks noGrp="1"/>
          </p:cNvSpPr>
          <p:nvPr>
            <p:ph sz="half" idx="1"/>
          </p:nvPr>
        </p:nvSpPr>
        <p:spPr>
          <a:xfrm>
            <a:off x="838200" y="2172893"/>
            <a:ext cx="4961707"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Logotyp 10">
            <a:extLst>
              <a:ext uri="{FF2B5EF4-FFF2-40B4-BE49-F238E27FC236}">
                <a16:creationId xmlns:a16="http://schemas.microsoft.com/office/drawing/2014/main" id="{D6646F7E-23CB-4D0C-A92D-456E2A8E1B47}"/>
              </a:ext>
            </a:extLst>
          </p:cNvPr>
          <p:cNvSpPr>
            <a:spLocks noGrp="1"/>
          </p:cNvSpPr>
          <p:nvPr>
            <p:ph type="body" sz="quarter" idx="14"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tx2"/>
                </a:solidFill>
              </a:defRPr>
            </a:lvl1pPr>
          </a:lstStyle>
          <a:p>
            <a:pPr lvl="0"/>
            <a:r>
              <a:rPr lang="sv-SE" dirty="0"/>
              <a:t> </a:t>
            </a:r>
          </a:p>
        </p:txBody>
      </p:sp>
      <p:sp>
        <p:nvSpPr>
          <p:cNvPr id="2" name="Platshållare för datum 1">
            <a:extLst>
              <a:ext uri="{FF2B5EF4-FFF2-40B4-BE49-F238E27FC236}">
                <a16:creationId xmlns:a16="http://schemas.microsoft.com/office/drawing/2014/main" id="{CB0FFA9A-F315-4437-AB3F-90BB9806A954}"/>
              </a:ext>
            </a:extLst>
          </p:cNvPr>
          <p:cNvSpPr>
            <a:spLocks noGrp="1"/>
          </p:cNvSpPr>
          <p:nvPr>
            <p:ph type="dt" sz="half" idx="15"/>
          </p:nvPr>
        </p:nvSpPr>
        <p:spPr/>
        <p:txBody>
          <a:bodyPr/>
          <a:lstStyle/>
          <a:p>
            <a:fld id="{0D0A12A7-878A-48A5-96C9-DABE61B410A9}" type="datetimeFigureOut">
              <a:rPr lang="sv-SE" smtClean="0"/>
              <a:pPr/>
              <a:t>2023-01-20</a:t>
            </a:fld>
            <a:endParaRPr lang="sv-SE" dirty="0"/>
          </a:p>
        </p:txBody>
      </p:sp>
      <p:sp>
        <p:nvSpPr>
          <p:cNvPr id="5" name="Platshållare för sidfot 4">
            <a:extLst>
              <a:ext uri="{FF2B5EF4-FFF2-40B4-BE49-F238E27FC236}">
                <a16:creationId xmlns:a16="http://schemas.microsoft.com/office/drawing/2014/main" id="{AFF4A6DB-B834-44EA-B4BE-76AEE6FAF5F0}"/>
              </a:ext>
            </a:extLst>
          </p:cNvPr>
          <p:cNvSpPr>
            <a:spLocks noGrp="1"/>
          </p:cNvSpPr>
          <p:nvPr>
            <p:ph type="ftr" sz="quarter" idx="16"/>
          </p:nvPr>
        </p:nvSpPr>
        <p:spPr/>
        <p:txBody>
          <a:bodyPr/>
          <a:lstStyle/>
          <a:p>
            <a:endParaRPr lang="sv-SE" dirty="0">
              <a:solidFill>
                <a:srgbClr val="4D4D4D"/>
              </a:solidFill>
            </a:endParaRPr>
          </a:p>
        </p:txBody>
      </p:sp>
    </p:spTree>
    <p:extLst>
      <p:ext uri="{BB962C8B-B14F-4D97-AF65-F5344CB8AC3E}">
        <p14:creationId xmlns:p14="http://schemas.microsoft.com/office/powerpoint/2010/main" val="106163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vå delar version 50/50 - ljusblå">
    <p:bg>
      <p:bgPr>
        <a:solidFill>
          <a:srgbClr val="CBE8F1"/>
        </a:solidFill>
        <a:effectLst/>
      </p:bgPr>
    </p:bg>
    <p:spTree>
      <p:nvGrpSpPr>
        <p:cNvPr id="1" name=""/>
        <p:cNvGrpSpPr/>
        <p:nvPr/>
      </p:nvGrpSpPr>
      <p:grpSpPr>
        <a:xfrm>
          <a:off x="0" y="0"/>
          <a:ext cx="0" cy="0"/>
          <a:chOff x="0" y="0"/>
          <a:chExt cx="0" cy="0"/>
        </a:xfrm>
      </p:grpSpPr>
      <p:sp>
        <p:nvSpPr>
          <p:cNvPr id="13" name="Platshållare för bild 11">
            <a:extLst>
              <a:ext uri="{FF2B5EF4-FFF2-40B4-BE49-F238E27FC236}">
                <a16:creationId xmlns:a16="http://schemas.microsoft.com/office/drawing/2014/main" id="{4545E271-A996-4940-A3C3-D672376352D2}"/>
              </a:ext>
            </a:extLst>
          </p:cNvPr>
          <p:cNvSpPr>
            <a:spLocks noGrp="1"/>
          </p:cNvSpPr>
          <p:nvPr>
            <p:ph type="pic" sz="quarter" idx="12"/>
          </p:nvPr>
        </p:nvSpPr>
        <p:spPr>
          <a:xfrm>
            <a:off x="6095999" y="0"/>
            <a:ext cx="6096001" cy="6858000"/>
          </a:xfrm>
        </p:spPr>
        <p:txBody>
          <a:bodyPr/>
          <a:lstStyle>
            <a:lvl1pPr marL="0" indent="0">
              <a:buNone/>
              <a:defRPr sz="2000">
                <a:solidFill>
                  <a:srgbClr val="4D4D4D"/>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1D931AD8-4E96-47AF-9697-14AD568A29CB}"/>
              </a:ext>
            </a:extLst>
          </p:cNvPr>
          <p:cNvSpPr>
            <a:spLocks noGrp="1"/>
          </p:cNvSpPr>
          <p:nvPr>
            <p:ph type="title"/>
          </p:nvPr>
        </p:nvSpPr>
        <p:spPr>
          <a:xfrm>
            <a:off x="838200" y="994614"/>
            <a:ext cx="4961707" cy="1008000"/>
          </a:xfrm>
        </p:spPr>
        <p:txBody>
          <a:bodyPr/>
          <a:lstStyle/>
          <a:p>
            <a:r>
              <a:rPr lang="sv-SE"/>
              <a:t>Klicka här för att ändra mall för rubrikformat</a:t>
            </a:r>
            <a:endParaRPr lang="sv-SE" dirty="0"/>
          </a:p>
        </p:txBody>
      </p:sp>
      <p:sp>
        <p:nvSpPr>
          <p:cNvPr id="11" name="Platshållare för innehåll 2">
            <a:extLst>
              <a:ext uri="{FF2B5EF4-FFF2-40B4-BE49-F238E27FC236}">
                <a16:creationId xmlns:a16="http://schemas.microsoft.com/office/drawing/2014/main" id="{37339F68-7A79-4C8A-A84B-6599C2784C77}"/>
              </a:ext>
            </a:extLst>
          </p:cNvPr>
          <p:cNvSpPr>
            <a:spLocks noGrp="1"/>
          </p:cNvSpPr>
          <p:nvPr>
            <p:ph sz="half" idx="1"/>
          </p:nvPr>
        </p:nvSpPr>
        <p:spPr>
          <a:xfrm>
            <a:off x="838200" y="2172893"/>
            <a:ext cx="4961707" cy="399600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Logotyp 10">
            <a:extLst>
              <a:ext uri="{FF2B5EF4-FFF2-40B4-BE49-F238E27FC236}">
                <a16:creationId xmlns:a16="http://schemas.microsoft.com/office/drawing/2014/main" id="{11DB086D-B02A-4BB9-A885-FF1763E72695}"/>
              </a:ext>
            </a:extLst>
          </p:cNvPr>
          <p:cNvSpPr>
            <a:spLocks noGrp="1"/>
          </p:cNvSpPr>
          <p:nvPr>
            <p:ph type="body" sz="quarter" idx="14"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tx2"/>
                </a:solidFill>
              </a:defRPr>
            </a:lvl1pPr>
          </a:lstStyle>
          <a:p>
            <a:pPr lvl="0"/>
            <a:r>
              <a:rPr lang="sv-SE" dirty="0"/>
              <a:t> </a:t>
            </a:r>
          </a:p>
        </p:txBody>
      </p:sp>
      <p:sp>
        <p:nvSpPr>
          <p:cNvPr id="3" name="Platshållare för datum 2">
            <a:extLst>
              <a:ext uri="{FF2B5EF4-FFF2-40B4-BE49-F238E27FC236}">
                <a16:creationId xmlns:a16="http://schemas.microsoft.com/office/drawing/2014/main" id="{D12E642F-854C-49CE-9FA6-17E5D5BF4C0C}"/>
              </a:ext>
            </a:extLst>
          </p:cNvPr>
          <p:cNvSpPr>
            <a:spLocks noGrp="1"/>
          </p:cNvSpPr>
          <p:nvPr>
            <p:ph type="dt" sz="half" idx="15"/>
          </p:nvPr>
        </p:nvSpPr>
        <p:spPr/>
        <p:txBody>
          <a:bodyPr/>
          <a:lstStyle/>
          <a:p>
            <a:fld id="{0D0A12A7-878A-48A5-96C9-DABE61B410A9}" type="datetimeFigureOut">
              <a:rPr lang="sv-SE" smtClean="0"/>
              <a:pPr/>
              <a:t>2023-01-20</a:t>
            </a:fld>
            <a:endParaRPr lang="sv-SE" dirty="0"/>
          </a:p>
        </p:txBody>
      </p:sp>
      <p:sp>
        <p:nvSpPr>
          <p:cNvPr id="4" name="Platshållare för sidfot 3">
            <a:extLst>
              <a:ext uri="{FF2B5EF4-FFF2-40B4-BE49-F238E27FC236}">
                <a16:creationId xmlns:a16="http://schemas.microsoft.com/office/drawing/2014/main" id="{5CB9E1CE-2E7E-4B60-B9DE-D843F017607E}"/>
              </a:ext>
            </a:extLst>
          </p:cNvPr>
          <p:cNvSpPr>
            <a:spLocks noGrp="1"/>
          </p:cNvSpPr>
          <p:nvPr>
            <p:ph type="ftr" sz="quarter" idx="16"/>
          </p:nvPr>
        </p:nvSpPr>
        <p:spPr/>
        <p:txBody>
          <a:bodyPr/>
          <a:lstStyle/>
          <a:p>
            <a:endParaRPr lang="sv-SE" dirty="0">
              <a:solidFill>
                <a:srgbClr val="4D4D4D"/>
              </a:solidFill>
            </a:endParaRPr>
          </a:p>
        </p:txBody>
      </p:sp>
    </p:spTree>
    <p:extLst>
      <p:ext uri="{BB962C8B-B14F-4D97-AF65-F5344CB8AC3E}">
        <p14:creationId xmlns:p14="http://schemas.microsoft.com/office/powerpoint/2010/main" val="2396401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vå delar version 50/50 - blå">
    <p:bg>
      <p:bgPr>
        <a:solidFill>
          <a:schemeClr val="accent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6D0DD588-2F9F-443F-8EA0-E699E7CC6D3B}"/>
              </a:ext>
            </a:extLst>
          </p:cNvPr>
          <p:cNvSpPr>
            <a:spLocks noGrp="1"/>
          </p:cNvSpPr>
          <p:nvPr>
            <p:ph type="pic" sz="quarter" idx="12"/>
          </p:nvPr>
        </p:nvSpPr>
        <p:spPr>
          <a:xfrm>
            <a:off x="6095999" y="0"/>
            <a:ext cx="6096001" cy="6858000"/>
          </a:xfrm>
        </p:spPr>
        <p:txBody>
          <a:bodyPr>
            <a:normAutofit/>
          </a:bodyPr>
          <a:lstStyle>
            <a:lvl1pPr marL="0" indent="0">
              <a:buNone/>
              <a:defRPr sz="2000">
                <a:solidFill>
                  <a:schemeClr val="tx1"/>
                </a:solidFill>
              </a:defRPr>
            </a:lvl1pPr>
          </a:lstStyle>
          <a:p>
            <a:r>
              <a:rPr lang="sv-SE"/>
              <a:t>Klicka på ikonen för att lägga till en bild</a:t>
            </a:r>
            <a:endParaRPr lang="sv-SE" dirty="0"/>
          </a:p>
        </p:txBody>
      </p:sp>
      <p:sp>
        <p:nvSpPr>
          <p:cNvPr id="5" name="Rubrik 4">
            <a:extLst>
              <a:ext uri="{FF2B5EF4-FFF2-40B4-BE49-F238E27FC236}">
                <a16:creationId xmlns:a16="http://schemas.microsoft.com/office/drawing/2014/main" id="{A3C38F94-1C74-48B4-B6BD-5D103B86BD70}"/>
              </a:ext>
            </a:extLst>
          </p:cNvPr>
          <p:cNvSpPr>
            <a:spLocks noGrp="1"/>
          </p:cNvSpPr>
          <p:nvPr>
            <p:ph type="title"/>
          </p:nvPr>
        </p:nvSpPr>
        <p:spPr>
          <a:xfrm>
            <a:off x="838200" y="994614"/>
            <a:ext cx="4987833" cy="1008000"/>
          </a:xfrm>
        </p:spPr>
        <p:txBody>
          <a:bodyPr/>
          <a:lstStyle>
            <a:lvl1pPr>
              <a:defRPr>
                <a:solidFill>
                  <a:schemeClr val="tx1"/>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96B92FF-1C03-453D-97E6-ACDE110DD661}"/>
              </a:ext>
            </a:extLst>
          </p:cNvPr>
          <p:cNvSpPr>
            <a:spLocks noGrp="1"/>
          </p:cNvSpPr>
          <p:nvPr>
            <p:ph sz="half" idx="1"/>
          </p:nvPr>
        </p:nvSpPr>
        <p:spPr>
          <a:xfrm>
            <a:off x="838200" y="2172893"/>
            <a:ext cx="4987833" cy="3996000"/>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a:extLst>
              <a:ext uri="{FF2B5EF4-FFF2-40B4-BE49-F238E27FC236}">
                <a16:creationId xmlns:a16="http://schemas.microsoft.com/office/drawing/2014/main" id="{14B3C300-5A0A-4989-854F-74E7CB3D14CE}"/>
              </a:ext>
            </a:extLst>
          </p:cNvPr>
          <p:cNvSpPr>
            <a:spLocks noGrp="1"/>
          </p:cNvSpPr>
          <p:nvPr>
            <p:ph type="dt" sz="half" idx="10"/>
          </p:nvPr>
        </p:nvSpPr>
        <p:spPr/>
        <p:txBody>
          <a:bodyPr/>
          <a:lstStyle>
            <a:lvl1pPr>
              <a:defRPr>
                <a:solidFill>
                  <a:srgbClr val="D9D9D9"/>
                </a:solidFill>
              </a:defRPr>
            </a:lvl1pPr>
          </a:lstStyle>
          <a:p>
            <a:fld id="{0D0A12A7-878A-48A5-96C9-DABE61B410A9}" type="datetimeFigureOut">
              <a:rPr lang="sv-SE" smtClean="0"/>
              <a:pPr/>
              <a:t>2023-01-20</a:t>
            </a:fld>
            <a:endParaRPr lang="sv-SE" dirty="0"/>
          </a:p>
        </p:txBody>
      </p:sp>
      <p:sp>
        <p:nvSpPr>
          <p:cNvPr id="9" name="Platshållare för sidfot 8">
            <a:extLst>
              <a:ext uri="{FF2B5EF4-FFF2-40B4-BE49-F238E27FC236}">
                <a16:creationId xmlns:a16="http://schemas.microsoft.com/office/drawing/2014/main" id="{EFC72D77-1B1D-4485-AA6F-621E5CA9F1F2}"/>
              </a:ext>
            </a:extLst>
          </p:cNvPr>
          <p:cNvSpPr>
            <a:spLocks noGrp="1"/>
          </p:cNvSpPr>
          <p:nvPr>
            <p:ph type="ftr" sz="quarter" idx="11"/>
          </p:nvPr>
        </p:nvSpPr>
        <p:spPr/>
        <p:txBody>
          <a:bodyPr/>
          <a:lstStyle>
            <a:lvl1pPr>
              <a:defRPr>
                <a:solidFill>
                  <a:srgbClr val="D9D9D9"/>
                </a:solidFill>
              </a:defRPr>
            </a:lvl1pPr>
          </a:lstStyle>
          <a:p>
            <a:endParaRPr lang="sv-SE" dirty="0">
              <a:solidFill>
                <a:srgbClr val="D9D9D9"/>
              </a:solidFill>
            </a:endParaRPr>
          </a:p>
        </p:txBody>
      </p:sp>
      <p:sp>
        <p:nvSpPr>
          <p:cNvPr id="10" name="Logotyp 14">
            <a:extLst>
              <a:ext uri="{FF2B5EF4-FFF2-40B4-BE49-F238E27FC236}">
                <a16:creationId xmlns:a16="http://schemas.microsoft.com/office/drawing/2014/main" id="{998C5CF7-7F87-42FB-AAC0-80F5325B8D1E}"/>
              </a:ext>
            </a:extLst>
          </p:cNvPr>
          <p:cNvSpPr>
            <a:spLocks noGrp="1"/>
          </p:cNvSpPr>
          <p:nvPr>
            <p:ph type="body" sz="quarter" idx="38"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bg1"/>
                </a:solidFill>
              </a:defRPr>
            </a:lvl1pPr>
          </a:lstStyle>
          <a:p>
            <a:pPr lvl="0"/>
            <a:r>
              <a:rPr lang="sv-SE" dirty="0"/>
              <a:t> </a:t>
            </a:r>
          </a:p>
        </p:txBody>
      </p:sp>
    </p:spTree>
    <p:extLst>
      <p:ext uri="{BB962C8B-B14F-4D97-AF65-F5344CB8AC3E}">
        <p14:creationId xmlns:p14="http://schemas.microsoft.com/office/powerpoint/2010/main" val="128247577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 text och stor bild - vit">
    <p:bg>
      <p:bgPr>
        <a:solidFill>
          <a:schemeClr val="bg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8F3D2791-D1EB-4FE3-9BFC-341125DBAA61}"/>
              </a:ext>
            </a:extLst>
          </p:cNvPr>
          <p:cNvSpPr>
            <a:spLocks noGrp="1"/>
          </p:cNvSpPr>
          <p:nvPr>
            <p:ph type="pic" sz="quarter" idx="12"/>
          </p:nvPr>
        </p:nvSpPr>
        <p:spPr>
          <a:xfrm>
            <a:off x="4356462" y="0"/>
            <a:ext cx="7835538" cy="6858000"/>
          </a:xfrm>
        </p:spPr>
        <p:txBody>
          <a:bodyPr>
            <a:normAutofit/>
          </a:bodyPr>
          <a:lstStyle>
            <a:lvl1pPr marL="0" indent="0">
              <a:buNone/>
              <a:defRPr sz="2000">
                <a:solidFill>
                  <a:srgbClr val="4D4D4D"/>
                </a:solidFill>
              </a:defRPr>
            </a:lvl1pPr>
          </a:lstStyle>
          <a:p>
            <a:r>
              <a:rPr lang="sv-SE"/>
              <a:t>Klicka på ikonen för att lägga till en bild</a:t>
            </a:r>
            <a:endParaRPr lang="sv-SE" dirty="0"/>
          </a:p>
        </p:txBody>
      </p:sp>
      <p:sp>
        <p:nvSpPr>
          <p:cNvPr id="3" name="Rubrik 2">
            <a:extLst>
              <a:ext uri="{FF2B5EF4-FFF2-40B4-BE49-F238E27FC236}">
                <a16:creationId xmlns:a16="http://schemas.microsoft.com/office/drawing/2014/main" id="{AF49103B-BC32-4D2D-9F37-CA646A76A8A5}"/>
              </a:ext>
            </a:extLst>
          </p:cNvPr>
          <p:cNvSpPr>
            <a:spLocks noGrp="1"/>
          </p:cNvSpPr>
          <p:nvPr>
            <p:ph type="title"/>
          </p:nvPr>
        </p:nvSpPr>
        <p:spPr>
          <a:xfrm>
            <a:off x="838200" y="994614"/>
            <a:ext cx="3061063" cy="1008000"/>
          </a:xfrm>
        </p:spPr>
        <p:txBody>
          <a:body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D9CE5F7D-4770-46F4-8A36-E968D3A1A673}"/>
              </a:ext>
            </a:extLst>
          </p:cNvPr>
          <p:cNvSpPr>
            <a:spLocks noGrp="1"/>
          </p:cNvSpPr>
          <p:nvPr>
            <p:ph type="body" sz="quarter" idx="13"/>
          </p:nvPr>
        </p:nvSpPr>
        <p:spPr>
          <a:xfrm>
            <a:off x="838200" y="2203926"/>
            <a:ext cx="3061063" cy="3964967"/>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Logotyp 10">
            <a:extLst>
              <a:ext uri="{FF2B5EF4-FFF2-40B4-BE49-F238E27FC236}">
                <a16:creationId xmlns:a16="http://schemas.microsoft.com/office/drawing/2014/main" id="{FE2B61B7-DBD6-46F3-8965-5F5DA51C26C7}"/>
              </a:ext>
            </a:extLst>
          </p:cNvPr>
          <p:cNvSpPr>
            <a:spLocks noGrp="1"/>
          </p:cNvSpPr>
          <p:nvPr>
            <p:ph type="body" sz="quarter" idx="14"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tx2"/>
                </a:solidFill>
              </a:defRPr>
            </a:lvl1pPr>
          </a:lstStyle>
          <a:p>
            <a:pPr lvl="0"/>
            <a:r>
              <a:rPr lang="sv-SE" dirty="0"/>
              <a:t> </a:t>
            </a:r>
          </a:p>
        </p:txBody>
      </p:sp>
      <p:sp>
        <p:nvSpPr>
          <p:cNvPr id="2" name="Platshållare för datum 1">
            <a:extLst>
              <a:ext uri="{FF2B5EF4-FFF2-40B4-BE49-F238E27FC236}">
                <a16:creationId xmlns:a16="http://schemas.microsoft.com/office/drawing/2014/main" id="{5D483606-9947-478E-8E62-0B488441A175}"/>
              </a:ext>
            </a:extLst>
          </p:cNvPr>
          <p:cNvSpPr>
            <a:spLocks noGrp="1"/>
          </p:cNvSpPr>
          <p:nvPr>
            <p:ph type="dt" sz="half" idx="15"/>
          </p:nvPr>
        </p:nvSpPr>
        <p:spPr/>
        <p:txBody>
          <a:bodyPr/>
          <a:lstStyle/>
          <a:p>
            <a:fld id="{0D0A12A7-878A-48A5-96C9-DABE61B410A9}" type="datetimeFigureOut">
              <a:rPr lang="sv-SE" smtClean="0"/>
              <a:pPr/>
              <a:t>2023-01-20</a:t>
            </a:fld>
            <a:endParaRPr lang="sv-SE" dirty="0"/>
          </a:p>
        </p:txBody>
      </p:sp>
      <p:sp>
        <p:nvSpPr>
          <p:cNvPr id="4" name="Platshållare för sidfot 3">
            <a:extLst>
              <a:ext uri="{FF2B5EF4-FFF2-40B4-BE49-F238E27FC236}">
                <a16:creationId xmlns:a16="http://schemas.microsoft.com/office/drawing/2014/main" id="{395997D9-D593-4AFA-9B72-28A5C5944814}"/>
              </a:ext>
            </a:extLst>
          </p:cNvPr>
          <p:cNvSpPr>
            <a:spLocks noGrp="1"/>
          </p:cNvSpPr>
          <p:nvPr>
            <p:ph type="ftr" sz="quarter" idx="16"/>
          </p:nvPr>
        </p:nvSpPr>
        <p:spPr/>
        <p:txBody>
          <a:bodyPr/>
          <a:lstStyle/>
          <a:p>
            <a:endParaRPr lang="sv-SE" dirty="0">
              <a:solidFill>
                <a:srgbClr val="4D4D4D"/>
              </a:solidFill>
            </a:endParaRPr>
          </a:p>
        </p:txBody>
      </p:sp>
    </p:spTree>
    <p:extLst>
      <p:ext uri="{BB962C8B-B14F-4D97-AF65-F5344CB8AC3E}">
        <p14:creationId xmlns:p14="http://schemas.microsoft.com/office/powerpoint/2010/main" val="30288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39B1DB-3890-4B7B-A0DF-4C284EC76F23}"/>
              </a:ext>
            </a:extLst>
          </p:cNvPr>
          <p:cNvSpPr>
            <a:spLocks noGrp="1"/>
          </p:cNvSpPr>
          <p:nvPr>
            <p:ph type="ctrTitle" hasCustomPrompt="1"/>
          </p:nvPr>
        </p:nvSpPr>
        <p:spPr>
          <a:xfrm>
            <a:off x="838200" y="2396762"/>
            <a:ext cx="10296000" cy="828000"/>
          </a:xfrm>
        </p:spPr>
        <p:txBody>
          <a:bodyPr anchor="b">
            <a:noAutofit/>
          </a:bodyPr>
          <a:lstStyle>
            <a:lvl1pPr algn="l">
              <a:defRPr sz="5400" spc="0" baseline="0">
                <a:solidFill>
                  <a:schemeClr val="tx1"/>
                </a:solidFill>
                <a:latin typeface="+mj-lt"/>
              </a:defRPr>
            </a:lvl1pPr>
          </a:lstStyle>
          <a:p>
            <a:r>
              <a:rPr lang="sv-SE" dirty="0"/>
              <a:t>Klicka här för rubrik</a:t>
            </a:r>
          </a:p>
        </p:txBody>
      </p:sp>
      <p:sp>
        <p:nvSpPr>
          <p:cNvPr id="3" name="Underrubrik 2">
            <a:extLst>
              <a:ext uri="{FF2B5EF4-FFF2-40B4-BE49-F238E27FC236}">
                <a16:creationId xmlns:a16="http://schemas.microsoft.com/office/drawing/2014/main" id="{6FF01B34-B2DA-47D6-AD12-9C47F09483DF}"/>
              </a:ext>
            </a:extLst>
          </p:cNvPr>
          <p:cNvSpPr>
            <a:spLocks noGrp="1"/>
          </p:cNvSpPr>
          <p:nvPr>
            <p:ph type="subTitle" idx="1" hasCustomPrompt="1"/>
          </p:nvPr>
        </p:nvSpPr>
        <p:spPr>
          <a:xfrm>
            <a:off x="838199" y="3248086"/>
            <a:ext cx="10296000" cy="504000"/>
          </a:xfrm>
        </p:spPr>
        <p:txBody>
          <a:bodyPr>
            <a:noAutofit/>
          </a:bodyPr>
          <a:lstStyle>
            <a:lvl1pPr marL="0" indent="0" algn="l">
              <a:buNone/>
              <a:defRPr sz="3400" b="1" cap="all" spc="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underrubrik</a:t>
            </a:r>
          </a:p>
        </p:txBody>
      </p:sp>
      <p:sp>
        <p:nvSpPr>
          <p:cNvPr id="15" name="Platshållare för text 14">
            <a:extLst>
              <a:ext uri="{FF2B5EF4-FFF2-40B4-BE49-F238E27FC236}">
                <a16:creationId xmlns:a16="http://schemas.microsoft.com/office/drawing/2014/main" id="{30A7125E-D4AD-424B-B0B9-DDCA780A89D4}"/>
              </a:ext>
            </a:extLst>
          </p:cNvPr>
          <p:cNvSpPr>
            <a:spLocks noGrp="1"/>
          </p:cNvSpPr>
          <p:nvPr>
            <p:ph type="body" sz="quarter" idx="10" hasCustomPrompt="1"/>
          </p:nvPr>
        </p:nvSpPr>
        <p:spPr>
          <a:xfrm>
            <a:off x="838200" y="3776214"/>
            <a:ext cx="10296000" cy="252000"/>
          </a:xfrm>
        </p:spPr>
        <p:txBody>
          <a:bodyPr>
            <a:noAutofit/>
          </a:bodyPr>
          <a:lstStyle>
            <a:lvl1pPr marL="0" indent="0">
              <a:buNone/>
              <a:defRPr sz="1600" b="1" cap="all" spc="0" baseline="0">
                <a:solidFill>
                  <a:schemeClr val="tx1"/>
                </a:solidFill>
                <a:latin typeface="+mj-lt"/>
              </a:defRPr>
            </a:lvl1pPr>
            <a:lvl2pPr marL="265112" indent="0">
              <a:buNone/>
              <a:defRPr sz="1600" b="1" cap="all" spc="-80" baseline="0">
                <a:solidFill>
                  <a:schemeClr val="accent1"/>
                </a:solidFill>
                <a:latin typeface="+mj-lt"/>
              </a:defRPr>
            </a:lvl2pPr>
            <a:lvl3pPr marL="530225" indent="0">
              <a:buNone/>
              <a:defRPr sz="1600" b="1" cap="all" spc="-80" baseline="0">
                <a:solidFill>
                  <a:schemeClr val="accent1"/>
                </a:solidFill>
                <a:latin typeface="+mj-lt"/>
              </a:defRPr>
            </a:lvl3pPr>
            <a:lvl4pPr marL="811212" indent="0">
              <a:buNone/>
              <a:defRPr sz="1600" b="1" cap="all" spc="-80" baseline="0">
                <a:solidFill>
                  <a:schemeClr val="accent1"/>
                </a:solidFill>
                <a:latin typeface="+mj-lt"/>
              </a:defRPr>
            </a:lvl4pPr>
            <a:lvl5pPr marL="1076325" indent="0">
              <a:buNone/>
              <a:defRPr sz="1600" b="1" cap="all" spc="-80" baseline="0">
                <a:solidFill>
                  <a:schemeClr val="accent1"/>
                </a:solidFill>
                <a:latin typeface="+mj-lt"/>
              </a:defRPr>
            </a:lvl5pPr>
          </a:lstStyle>
          <a:p>
            <a:pPr lvl="0"/>
            <a:r>
              <a:rPr lang="sv-SE" dirty="0"/>
              <a:t>Årtal</a:t>
            </a:r>
          </a:p>
        </p:txBody>
      </p:sp>
      <p:pic>
        <p:nvPicPr>
          <p:cNvPr id="4" name="Bildobjekt 3" descr="HSB logotyp"/>
          <p:cNvPicPr>
            <a:picLocks noChangeAspect="1"/>
          </p:cNvPicPr>
          <p:nvPr userDrawn="1"/>
        </p:nvPicPr>
        <p:blipFill>
          <a:blip r:embed="rId2"/>
          <a:stretch>
            <a:fillRect/>
          </a:stretch>
        </p:blipFill>
        <p:spPr>
          <a:xfrm>
            <a:off x="9678671" y="5037723"/>
            <a:ext cx="2120400" cy="1477577"/>
          </a:xfrm>
          <a:prstGeom prst="rect">
            <a:avLst/>
          </a:prstGeom>
        </p:spPr>
      </p:pic>
    </p:spTree>
    <p:extLst>
      <p:ext uri="{BB962C8B-B14F-4D97-AF65-F5344CB8AC3E}">
        <p14:creationId xmlns:p14="http://schemas.microsoft.com/office/powerpoint/2010/main" val="298727238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 text och stor bild - ljusblå">
    <p:bg>
      <p:bgPr>
        <a:solidFill>
          <a:srgbClr val="CBE8F1"/>
        </a:solidFill>
        <a:effectLst/>
      </p:bgPr>
    </p:bg>
    <p:spTree>
      <p:nvGrpSpPr>
        <p:cNvPr id="1" name=""/>
        <p:cNvGrpSpPr/>
        <p:nvPr/>
      </p:nvGrpSpPr>
      <p:grpSpPr>
        <a:xfrm>
          <a:off x="0" y="0"/>
          <a:ext cx="0" cy="0"/>
          <a:chOff x="0" y="0"/>
          <a:chExt cx="0" cy="0"/>
        </a:xfrm>
      </p:grpSpPr>
      <p:sp>
        <p:nvSpPr>
          <p:cNvPr id="13" name="Platshållare för bild 11">
            <a:extLst>
              <a:ext uri="{FF2B5EF4-FFF2-40B4-BE49-F238E27FC236}">
                <a16:creationId xmlns:a16="http://schemas.microsoft.com/office/drawing/2014/main" id="{00935EEE-F356-4202-A047-C6FBDA05C425}"/>
              </a:ext>
            </a:extLst>
          </p:cNvPr>
          <p:cNvSpPr>
            <a:spLocks noGrp="1"/>
          </p:cNvSpPr>
          <p:nvPr>
            <p:ph type="pic" sz="quarter" idx="12"/>
          </p:nvPr>
        </p:nvSpPr>
        <p:spPr>
          <a:xfrm>
            <a:off x="4356463" y="0"/>
            <a:ext cx="7835538" cy="6858000"/>
          </a:xfrm>
        </p:spPr>
        <p:txBody>
          <a:bodyPr/>
          <a:lstStyle>
            <a:lvl1pPr marL="0" indent="0">
              <a:buNone/>
              <a:defRPr sz="2000">
                <a:solidFill>
                  <a:srgbClr val="4D4D4D"/>
                </a:solidFill>
              </a:defRPr>
            </a:lvl1pPr>
          </a:lstStyle>
          <a:p>
            <a:r>
              <a:rPr lang="sv-SE"/>
              <a:t>Klicka på ikonen för att lägga till en bild</a:t>
            </a:r>
            <a:endParaRPr lang="sv-SE" dirty="0"/>
          </a:p>
        </p:txBody>
      </p:sp>
      <p:sp>
        <p:nvSpPr>
          <p:cNvPr id="4" name="Rubrik 1">
            <a:extLst>
              <a:ext uri="{FF2B5EF4-FFF2-40B4-BE49-F238E27FC236}">
                <a16:creationId xmlns:a16="http://schemas.microsoft.com/office/drawing/2014/main" id="{9B61666F-A599-4F53-9014-BAEFAA19E814}"/>
              </a:ext>
            </a:extLst>
          </p:cNvPr>
          <p:cNvSpPr>
            <a:spLocks noGrp="1"/>
          </p:cNvSpPr>
          <p:nvPr>
            <p:ph type="title"/>
          </p:nvPr>
        </p:nvSpPr>
        <p:spPr>
          <a:xfrm>
            <a:off x="838201" y="994614"/>
            <a:ext cx="3061062" cy="1008000"/>
          </a:xfrm>
        </p:spPr>
        <p:txBody>
          <a:bodyPr/>
          <a:lstStyle/>
          <a:p>
            <a:r>
              <a:rPr lang="sv-SE"/>
              <a:t>Klicka här för att ändra mall för rubrikformat</a:t>
            </a:r>
            <a:endParaRPr lang="sv-SE" dirty="0"/>
          </a:p>
        </p:txBody>
      </p:sp>
      <p:sp>
        <p:nvSpPr>
          <p:cNvPr id="10" name="Platshållare för text 5">
            <a:extLst>
              <a:ext uri="{FF2B5EF4-FFF2-40B4-BE49-F238E27FC236}">
                <a16:creationId xmlns:a16="http://schemas.microsoft.com/office/drawing/2014/main" id="{DD72CE3C-3AE4-4514-8C7F-C4D17133EE1A}"/>
              </a:ext>
            </a:extLst>
          </p:cNvPr>
          <p:cNvSpPr>
            <a:spLocks noGrp="1"/>
          </p:cNvSpPr>
          <p:nvPr>
            <p:ph type="body" sz="quarter" idx="13"/>
          </p:nvPr>
        </p:nvSpPr>
        <p:spPr>
          <a:xfrm>
            <a:off x="838200" y="2203926"/>
            <a:ext cx="3061063" cy="3964967"/>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Logotyp 10">
            <a:extLst>
              <a:ext uri="{FF2B5EF4-FFF2-40B4-BE49-F238E27FC236}">
                <a16:creationId xmlns:a16="http://schemas.microsoft.com/office/drawing/2014/main" id="{46D27278-00B6-4D7A-8914-5370463227BA}"/>
              </a:ext>
            </a:extLst>
          </p:cNvPr>
          <p:cNvSpPr>
            <a:spLocks noGrp="1"/>
          </p:cNvSpPr>
          <p:nvPr>
            <p:ph type="body" sz="quarter" idx="14"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tx2"/>
                </a:solidFill>
              </a:defRPr>
            </a:lvl1pPr>
          </a:lstStyle>
          <a:p>
            <a:pPr lvl="0"/>
            <a:r>
              <a:rPr lang="sv-SE" dirty="0"/>
              <a:t> </a:t>
            </a:r>
          </a:p>
        </p:txBody>
      </p:sp>
      <p:sp>
        <p:nvSpPr>
          <p:cNvPr id="2" name="Platshållare för datum 1">
            <a:extLst>
              <a:ext uri="{FF2B5EF4-FFF2-40B4-BE49-F238E27FC236}">
                <a16:creationId xmlns:a16="http://schemas.microsoft.com/office/drawing/2014/main" id="{6A7E828C-218F-4792-9B07-9FA137CA8F8A}"/>
              </a:ext>
            </a:extLst>
          </p:cNvPr>
          <p:cNvSpPr>
            <a:spLocks noGrp="1"/>
          </p:cNvSpPr>
          <p:nvPr>
            <p:ph type="dt" sz="half" idx="15"/>
          </p:nvPr>
        </p:nvSpPr>
        <p:spPr/>
        <p:txBody>
          <a:bodyPr/>
          <a:lstStyle/>
          <a:p>
            <a:fld id="{0D0A12A7-878A-48A5-96C9-DABE61B410A9}" type="datetimeFigureOut">
              <a:rPr lang="sv-SE" smtClean="0"/>
              <a:pPr/>
              <a:t>2023-01-20</a:t>
            </a:fld>
            <a:endParaRPr lang="sv-SE" dirty="0"/>
          </a:p>
        </p:txBody>
      </p:sp>
      <p:sp>
        <p:nvSpPr>
          <p:cNvPr id="3" name="Platshållare för sidfot 2">
            <a:extLst>
              <a:ext uri="{FF2B5EF4-FFF2-40B4-BE49-F238E27FC236}">
                <a16:creationId xmlns:a16="http://schemas.microsoft.com/office/drawing/2014/main" id="{8C9DEF49-C4D6-49C3-B5AF-FCE25708850D}"/>
              </a:ext>
            </a:extLst>
          </p:cNvPr>
          <p:cNvSpPr>
            <a:spLocks noGrp="1"/>
          </p:cNvSpPr>
          <p:nvPr>
            <p:ph type="ftr" sz="quarter" idx="16"/>
          </p:nvPr>
        </p:nvSpPr>
        <p:spPr/>
        <p:txBody>
          <a:bodyPr/>
          <a:lstStyle/>
          <a:p>
            <a:endParaRPr lang="sv-SE" dirty="0">
              <a:solidFill>
                <a:srgbClr val="4D4D4D"/>
              </a:solidFill>
            </a:endParaRPr>
          </a:p>
        </p:txBody>
      </p:sp>
    </p:spTree>
    <p:extLst>
      <p:ext uri="{BB962C8B-B14F-4D97-AF65-F5344CB8AC3E}">
        <p14:creationId xmlns:p14="http://schemas.microsoft.com/office/powerpoint/2010/main" val="3702797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ubrik, text och stor bild - blå">
    <p:bg>
      <p:bgPr>
        <a:solidFill>
          <a:schemeClr val="accent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27E9333E-4DCD-4D82-B5B6-74B9808127F0}"/>
              </a:ext>
            </a:extLst>
          </p:cNvPr>
          <p:cNvSpPr>
            <a:spLocks noGrp="1"/>
          </p:cNvSpPr>
          <p:nvPr>
            <p:ph type="pic" sz="quarter" idx="12"/>
          </p:nvPr>
        </p:nvSpPr>
        <p:spPr>
          <a:xfrm>
            <a:off x="4356463" y="0"/>
            <a:ext cx="7835538" cy="6858000"/>
          </a:xfrm>
        </p:spPr>
        <p:txBody>
          <a:bodyPr>
            <a:normAutofit/>
          </a:bodyPr>
          <a:lstStyle>
            <a:lvl1pPr marL="0" indent="0">
              <a:buNone/>
              <a:defRPr sz="2000">
                <a:solidFill>
                  <a:schemeClr val="tx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4EF0E4D0-3EB8-4857-A00D-62878C88FE55}"/>
              </a:ext>
            </a:extLst>
          </p:cNvPr>
          <p:cNvSpPr>
            <a:spLocks noGrp="1"/>
          </p:cNvSpPr>
          <p:nvPr>
            <p:ph type="title"/>
          </p:nvPr>
        </p:nvSpPr>
        <p:spPr>
          <a:xfrm>
            <a:off x="838200" y="994614"/>
            <a:ext cx="3061063" cy="1008000"/>
          </a:xfrm>
        </p:spPr>
        <p:txBody>
          <a:bodyPr/>
          <a:lstStyle>
            <a:lvl1pPr>
              <a:defRPr>
                <a:solidFill>
                  <a:schemeClr val="tx1"/>
                </a:solidFill>
              </a:defRPr>
            </a:lvl1pPr>
          </a:lstStyle>
          <a:p>
            <a:r>
              <a:rPr lang="sv-SE"/>
              <a:t>Klicka här för att ändra mall för rubrikformat</a:t>
            </a:r>
            <a:endParaRPr lang="sv-SE" dirty="0"/>
          </a:p>
        </p:txBody>
      </p:sp>
      <p:sp>
        <p:nvSpPr>
          <p:cNvPr id="11" name="Platshållare för text 5">
            <a:extLst>
              <a:ext uri="{FF2B5EF4-FFF2-40B4-BE49-F238E27FC236}">
                <a16:creationId xmlns:a16="http://schemas.microsoft.com/office/drawing/2014/main" id="{7E9C6C54-97C3-42B1-B3EA-0773CA8A35D3}"/>
              </a:ext>
            </a:extLst>
          </p:cNvPr>
          <p:cNvSpPr>
            <a:spLocks noGrp="1"/>
          </p:cNvSpPr>
          <p:nvPr>
            <p:ph type="body" sz="quarter" idx="13"/>
          </p:nvPr>
        </p:nvSpPr>
        <p:spPr>
          <a:xfrm>
            <a:off x="838200" y="2203926"/>
            <a:ext cx="3061063" cy="3964967"/>
          </a:xfrm>
        </p:spPr>
        <p:txBody>
          <a:bodyPr/>
          <a:lstStyle>
            <a:lvl1pP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a:extLst>
              <a:ext uri="{FF2B5EF4-FFF2-40B4-BE49-F238E27FC236}">
                <a16:creationId xmlns:a16="http://schemas.microsoft.com/office/drawing/2014/main" id="{14B3C300-5A0A-4989-854F-74E7CB3D14CE}"/>
              </a:ext>
            </a:extLst>
          </p:cNvPr>
          <p:cNvSpPr>
            <a:spLocks noGrp="1"/>
          </p:cNvSpPr>
          <p:nvPr>
            <p:ph type="dt" sz="half" idx="10"/>
          </p:nvPr>
        </p:nvSpPr>
        <p:spPr/>
        <p:txBody>
          <a:bodyPr/>
          <a:lstStyle>
            <a:lvl1pPr>
              <a:defRPr>
                <a:solidFill>
                  <a:schemeClr val="tx1"/>
                </a:solidFill>
              </a:defRPr>
            </a:lvl1pPr>
          </a:lstStyle>
          <a:p>
            <a:fld id="{0D0A12A7-878A-48A5-96C9-DABE61B410A9}" type="datetimeFigureOut">
              <a:rPr lang="sv-SE" smtClean="0"/>
              <a:pPr/>
              <a:t>2023-01-20</a:t>
            </a:fld>
            <a:endParaRPr lang="sv-SE" dirty="0"/>
          </a:p>
        </p:txBody>
      </p:sp>
      <p:sp>
        <p:nvSpPr>
          <p:cNvPr id="9" name="Platshållare för sidfot 8">
            <a:extLst>
              <a:ext uri="{FF2B5EF4-FFF2-40B4-BE49-F238E27FC236}">
                <a16:creationId xmlns:a16="http://schemas.microsoft.com/office/drawing/2014/main" id="{EFC72D77-1B1D-4485-AA6F-621E5CA9F1F2}"/>
              </a:ext>
            </a:extLst>
          </p:cNvPr>
          <p:cNvSpPr>
            <a:spLocks noGrp="1"/>
          </p:cNvSpPr>
          <p:nvPr>
            <p:ph type="ftr" sz="quarter" idx="11"/>
          </p:nvPr>
        </p:nvSpPr>
        <p:spPr/>
        <p:txBody>
          <a:bodyPr/>
          <a:lstStyle>
            <a:lvl1pPr>
              <a:defRPr>
                <a:solidFill>
                  <a:schemeClr val="tx1"/>
                </a:solidFill>
              </a:defRPr>
            </a:lvl1pPr>
          </a:lstStyle>
          <a:p>
            <a:endParaRPr lang="sv-SE" dirty="0">
              <a:solidFill>
                <a:schemeClr val="tx1"/>
              </a:solidFill>
            </a:endParaRPr>
          </a:p>
        </p:txBody>
      </p:sp>
      <p:sp>
        <p:nvSpPr>
          <p:cNvPr id="13" name="Logotyp 14">
            <a:extLst>
              <a:ext uri="{FF2B5EF4-FFF2-40B4-BE49-F238E27FC236}">
                <a16:creationId xmlns:a16="http://schemas.microsoft.com/office/drawing/2014/main" id="{68EE4FA2-3EA8-4C7E-BDA0-A3663187C2BF}"/>
              </a:ext>
            </a:extLst>
          </p:cNvPr>
          <p:cNvSpPr>
            <a:spLocks noGrp="1"/>
          </p:cNvSpPr>
          <p:nvPr>
            <p:ph type="body" sz="quarter" idx="38" hasCustomPrompt="1"/>
          </p:nvPr>
        </p:nvSpPr>
        <p:spPr>
          <a:xfrm>
            <a:off x="10764000" y="5797084"/>
            <a:ext cx="1080000" cy="752400"/>
          </a:xfrm>
          <a:blipFill>
            <a:blip r:embed="rId2"/>
            <a:stretch>
              <a:fillRect/>
            </a:stretch>
          </a:blipFill>
        </p:spPr>
        <p:txBody>
          <a:bodyPr>
            <a:normAutofit/>
          </a:bodyPr>
          <a:lstStyle>
            <a:lvl1pPr marL="0" indent="0" algn="l">
              <a:buNone/>
              <a:defRPr sz="100">
                <a:solidFill>
                  <a:schemeClr val="bg1"/>
                </a:solidFill>
              </a:defRPr>
            </a:lvl1pPr>
          </a:lstStyle>
          <a:p>
            <a:pPr lvl="0"/>
            <a:r>
              <a:rPr lang="sv-SE" dirty="0"/>
              <a:t> </a:t>
            </a:r>
          </a:p>
        </p:txBody>
      </p:sp>
    </p:spTree>
    <p:extLst>
      <p:ext uri="{BB962C8B-B14F-4D97-AF65-F5344CB8AC3E}">
        <p14:creationId xmlns:p14="http://schemas.microsoft.com/office/powerpoint/2010/main" val="269249397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text, liggande bild - vit">
    <p:bg>
      <p:bgPr>
        <a:solidFill>
          <a:schemeClr val="bg1"/>
        </a:solidFill>
        <a:effectLst/>
      </p:bgPr>
    </p:bg>
    <p:spTree>
      <p:nvGrpSpPr>
        <p:cNvPr id="1" name=""/>
        <p:cNvGrpSpPr/>
        <p:nvPr/>
      </p:nvGrpSpPr>
      <p:grpSpPr>
        <a:xfrm>
          <a:off x="0" y="0"/>
          <a:ext cx="0" cy="0"/>
          <a:chOff x="0" y="0"/>
          <a:chExt cx="0" cy="0"/>
        </a:xfrm>
      </p:grpSpPr>
      <p:sp>
        <p:nvSpPr>
          <p:cNvPr id="11" name="Platshållare för bild 5">
            <a:extLst>
              <a:ext uri="{FF2B5EF4-FFF2-40B4-BE49-F238E27FC236}">
                <a16:creationId xmlns:a16="http://schemas.microsoft.com/office/drawing/2014/main" id="{5A057DEA-5357-4165-A1A1-AAD7C2D7FBF9}"/>
              </a:ext>
            </a:extLst>
          </p:cNvPr>
          <p:cNvSpPr>
            <a:spLocks noGrp="1"/>
          </p:cNvSpPr>
          <p:nvPr>
            <p:ph type="pic" sz="quarter" idx="14"/>
          </p:nvPr>
        </p:nvSpPr>
        <p:spPr>
          <a:xfrm>
            <a:off x="1" y="0"/>
            <a:ext cx="12192000" cy="3878123"/>
          </a:xfrm>
        </p:spPr>
        <p:txBody>
          <a:bodyPr>
            <a:normAutofit/>
          </a:bodyPr>
          <a:lstStyle>
            <a:lvl1pPr marL="0" indent="0" algn="l">
              <a:buNone/>
              <a:defRPr sz="2000">
                <a:solidFill>
                  <a:srgbClr val="4D4D4D"/>
                </a:solidFill>
                <a:latin typeface="+mn-lt"/>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a:xfrm>
            <a:off x="838200" y="4020475"/>
            <a:ext cx="9076509" cy="435297"/>
          </a:xfrm>
        </p:spPr>
        <p:txBody>
          <a:bodyPr/>
          <a:lstStyle>
            <a:lvl1pPr>
              <a:defRPr>
                <a:solidFill>
                  <a:schemeClr val="accent1"/>
                </a:solidFill>
              </a:defRPr>
            </a:lvl1pPr>
          </a:lstStyle>
          <a:p>
            <a:r>
              <a:rPr lang="sv-SE"/>
              <a:t>Klicka här för att ändra mall för rubrikformat</a:t>
            </a:r>
            <a:endParaRPr lang="sv-SE" dirty="0"/>
          </a:p>
        </p:txBody>
      </p:sp>
      <p:sp>
        <p:nvSpPr>
          <p:cNvPr id="6" name="Platshållare för text 5">
            <a:extLst>
              <a:ext uri="{FF2B5EF4-FFF2-40B4-BE49-F238E27FC236}">
                <a16:creationId xmlns:a16="http://schemas.microsoft.com/office/drawing/2014/main" id="{599CB074-40D2-4C3D-8331-BF9C7C73F66D}"/>
              </a:ext>
            </a:extLst>
          </p:cNvPr>
          <p:cNvSpPr>
            <a:spLocks noGrp="1"/>
          </p:cNvSpPr>
          <p:nvPr>
            <p:ph type="body" sz="quarter" idx="15"/>
          </p:nvPr>
        </p:nvSpPr>
        <p:spPr>
          <a:xfrm>
            <a:off x="838199" y="4596335"/>
            <a:ext cx="9076509" cy="177208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68CCD589-7A15-48AA-AE96-E18B67A75CF7}"/>
              </a:ext>
            </a:extLst>
          </p:cNvPr>
          <p:cNvSpPr>
            <a:spLocks noGrp="1"/>
          </p:cNvSpPr>
          <p:nvPr>
            <p:ph type="dt" sz="half" idx="16"/>
          </p:nvPr>
        </p:nvSpPr>
        <p:spPr/>
        <p:txBody>
          <a:bodyPr/>
          <a:lstStyle/>
          <a:p>
            <a:fld id="{0D0A12A7-878A-48A5-96C9-DABE61B410A9}" type="datetimeFigureOut">
              <a:rPr lang="sv-SE" smtClean="0"/>
              <a:pPr/>
              <a:t>2023-01-20</a:t>
            </a:fld>
            <a:endParaRPr lang="sv-SE" dirty="0"/>
          </a:p>
        </p:txBody>
      </p:sp>
      <p:sp>
        <p:nvSpPr>
          <p:cNvPr id="4" name="Platshållare för sidfot 3">
            <a:extLst>
              <a:ext uri="{FF2B5EF4-FFF2-40B4-BE49-F238E27FC236}">
                <a16:creationId xmlns:a16="http://schemas.microsoft.com/office/drawing/2014/main" id="{F143EF3D-BEE3-459F-ADCC-B3167D2BB9C2}"/>
              </a:ext>
            </a:extLst>
          </p:cNvPr>
          <p:cNvSpPr>
            <a:spLocks noGrp="1"/>
          </p:cNvSpPr>
          <p:nvPr>
            <p:ph type="ftr" sz="quarter" idx="17"/>
          </p:nvPr>
        </p:nvSpPr>
        <p:spPr/>
        <p:txBody>
          <a:bodyPr/>
          <a:lstStyle/>
          <a:p>
            <a:endParaRPr lang="sv-SE" dirty="0">
              <a:solidFill>
                <a:srgbClr val="4D4D4D"/>
              </a:solidFill>
            </a:endParaRPr>
          </a:p>
        </p:txBody>
      </p:sp>
    </p:spTree>
    <p:extLst>
      <p:ext uri="{BB962C8B-B14F-4D97-AF65-F5344CB8AC3E}">
        <p14:creationId xmlns:p14="http://schemas.microsoft.com/office/powerpoint/2010/main" val="814826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text, liggande bild - ljusblå">
    <p:bg>
      <p:bgPr>
        <a:solidFill>
          <a:srgbClr val="CBE8F1"/>
        </a:solidFill>
        <a:effectLst/>
      </p:bgPr>
    </p:bg>
    <p:spTree>
      <p:nvGrpSpPr>
        <p:cNvPr id="1" name=""/>
        <p:cNvGrpSpPr/>
        <p:nvPr/>
      </p:nvGrpSpPr>
      <p:grpSpPr>
        <a:xfrm>
          <a:off x="0" y="0"/>
          <a:ext cx="0" cy="0"/>
          <a:chOff x="0" y="0"/>
          <a:chExt cx="0" cy="0"/>
        </a:xfrm>
      </p:grpSpPr>
      <p:sp>
        <p:nvSpPr>
          <p:cNvPr id="11" name="Platshållare för bild 5">
            <a:extLst>
              <a:ext uri="{FF2B5EF4-FFF2-40B4-BE49-F238E27FC236}">
                <a16:creationId xmlns:a16="http://schemas.microsoft.com/office/drawing/2014/main" id="{5A057DEA-5357-4165-A1A1-AAD7C2D7FBF9}"/>
              </a:ext>
            </a:extLst>
          </p:cNvPr>
          <p:cNvSpPr>
            <a:spLocks noGrp="1"/>
          </p:cNvSpPr>
          <p:nvPr>
            <p:ph type="pic" sz="quarter" idx="14"/>
          </p:nvPr>
        </p:nvSpPr>
        <p:spPr>
          <a:xfrm>
            <a:off x="1" y="0"/>
            <a:ext cx="12192000" cy="3878123"/>
          </a:xfrm>
        </p:spPr>
        <p:txBody>
          <a:bodyPr>
            <a:normAutofit/>
          </a:bodyPr>
          <a:lstStyle>
            <a:lvl1pPr marL="0" indent="0" algn="l">
              <a:buNone/>
              <a:defRPr sz="2000">
                <a:solidFill>
                  <a:srgbClr val="5F5F5F"/>
                </a:solidFill>
                <a:latin typeface="+mn-lt"/>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a:xfrm>
            <a:off x="838200" y="4020475"/>
            <a:ext cx="9076509" cy="435297"/>
          </a:xfrm>
        </p:spPr>
        <p:txBody>
          <a:bodyPr/>
          <a:lstStyle>
            <a:lvl1pPr>
              <a:defRPr>
                <a:solidFill>
                  <a:schemeClr val="accent1"/>
                </a:solidFill>
              </a:defRPr>
            </a:lvl1pPr>
          </a:lstStyle>
          <a:p>
            <a:r>
              <a:rPr lang="sv-SE"/>
              <a:t>Klicka här för att ändra mall för rubrikformat</a:t>
            </a:r>
            <a:endParaRPr lang="sv-SE" dirty="0"/>
          </a:p>
        </p:txBody>
      </p:sp>
      <p:sp>
        <p:nvSpPr>
          <p:cNvPr id="14" name="Platshållare för text 5">
            <a:extLst>
              <a:ext uri="{FF2B5EF4-FFF2-40B4-BE49-F238E27FC236}">
                <a16:creationId xmlns:a16="http://schemas.microsoft.com/office/drawing/2014/main" id="{22993CB4-99E8-4176-95BB-66EA872913A0}"/>
              </a:ext>
            </a:extLst>
          </p:cNvPr>
          <p:cNvSpPr>
            <a:spLocks noGrp="1"/>
          </p:cNvSpPr>
          <p:nvPr>
            <p:ph type="body" sz="quarter" idx="15"/>
          </p:nvPr>
        </p:nvSpPr>
        <p:spPr>
          <a:xfrm>
            <a:off x="838199" y="4596335"/>
            <a:ext cx="9076509" cy="1772080"/>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03324492-D403-43BC-AF02-1DEC7EBBF187}"/>
              </a:ext>
            </a:extLst>
          </p:cNvPr>
          <p:cNvSpPr>
            <a:spLocks noGrp="1"/>
          </p:cNvSpPr>
          <p:nvPr>
            <p:ph type="dt" sz="half" idx="16"/>
          </p:nvPr>
        </p:nvSpPr>
        <p:spPr/>
        <p:txBody>
          <a:bodyPr/>
          <a:lstStyle/>
          <a:p>
            <a:fld id="{0D0A12A7-878A-48A5-96C9-DABE61B410A9}" type="datetimeFigureOut">
              <a:rPr lang="sv-SE" smtClean="0"/>
              <a:pPr/>
              <a:t>2023-01-20</a:t>
            </a:fld>
            <a:endParaRPr lang="sv-SE" dirty="0"/>
          </a:p>
        </p:txBody>
      </p:sp>
      <p:sp>
        <p:nvSpPr>
          <p:cNvPr id="4" name="Platshållare för sidfot 3">
            <a:extLst>
              <a:ext uri="{FF2B5EF4-FFF2-40B4-BE49-F238E27FC236}">
                <a16:creationId xmlns:a16="http://schemas.microsoft.com/office/drawing/2014/main" id="{F33AD33A-7758-49FD-A191-AC492E2EEEF3}"/>
              </a:ext>
            </a:extLst>
          </p:cNvPr>
          <p:cNvSpPr>
            <a:spLocks noGrp="1"/>
          </p:cNvSpPr>
          <p:nvPr>
            <p:ph type="ftr" sz="quarter" idx="17"/>
          </p:nvPr>
        </p:nvSpPr>
        <p:spPr/>
        <p:txBody>
          <a:bodyPr/>
          <a:lstStyle/>
          <a:p>
            <a:endParaRPr lang="sv-SE" dirty="0">
              <a:solidFill>
                <a:srgbClr val="4D4D4D"/>
              </a:solidFill>
            </a:endParaRPr>
          </a:p>
        </p:txBody>
      </p:sp>
    </p:spTree>
    <p:extLst>
      <p:ext uri="{BB962C8B-B14F-4D97-AF65-F5344CB8AC3E}">
        <p14:creationId xmlns:p14="http://schemas.microsoft.com/office/powerpoint/2010/main" val="2690103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ubrik, text, liggande bild - blå">
    <p:bg>
      <p:bgPr>
        <a:solidFill>
          <a:schemeClr val="accent1"/>
        </a:solidFill>
        <a:effectLst/>
      </p:bgPr>
    </p:bg>
    <p:spTree>
      <p:nvGrpSpPr>
        <p:cNvPr id="1" name=""/>
        <p:cNvGrpSpPr/>
        <p:nvPr/>
      </p:nvGrpSpPr>
      <p:grpSpPr>
        <a:xfrm>
          <a:off x="0" y="0"/>
          <a:ext cx="0" cy="0"/>
          <a:chOff x="0" y="0"/>
          <a:chExt cx="0" cy="0"/>
        </a:xfrm>
      </p:grpSpPr>
      <p:sp>
        <p:nvSpPr>
          <p:cNvPr id="11" name="Platshållare för bild 5">
            <a:extLst>
              <a:ext uri="{FF2B5EF4-FFF2-40B4-BE49-F238E27FC236}">
                <a16:creationId xmlns:a16="http://schemas.microsoft.com/office/drawing/2014/main" id="{5A057DEA-5357-4165-A1A1-AAD7C2D7FBF9}"/>
              </a:ext>
            </a:extLst>
          </p:cNvPr>
          <p:cNvSpPr>
            <a:spLocks noGrp="1"/>
          </p:cNvSpPr>
          <p:nvPr>
            <p:ph type="pic" sz="quarter" idx="14"/>
          </p:nvPr>
        </p:nvSpPr>
        <p:spPr>
          <a:xfrm>
            <a:off x="1" y="0"/>
            <a:ext cx="12192000" cy="3878123"/>
          </a:xfrm>
        </p:spPr>
        <p:txBody>
          <a:bodyPr>
            <a:normAutofit/>
          </a:bodyPr>
          <a:lstStyle>
            <a:lvl1pPr marL="0" indent="0" algn="l">
              <a:buNone/>
              <a:defRPr sz="2000">
                <a:solidFill>
                  <a:schemeClr val="tx1"/>
                </a:solidFill>
                <a:latin typeface="+mj-lt"/>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p:nvPr>
        </p:nvSpPr>
        <p:spPr>
          <a:xfrm>
            <a:off x="838200" y="4020475"/>
            <a:ext cx="9076509" cy="435297"/>
          </a:xfrm>
        </p:spPr>
        <p:txBody>
          <a:bodyPr/>
          <a:lstStyle>
            <a:lvl1pPr>
              <a:defRPr>
                <a:solidFill>
                  <a:schemeClr val="tx1"/>
                </a:solidFill>
              </a:defRPr>
            </a:lvl1pPr>
          </a:lstStyle>
          <a:p>
            <a:r>
              <a:rPr lang="sv-SE"/>
              <a:t>Klicka här för att ändra mall för rubrikformat</a:t>
            </a:r>
            <a:endParaRPr lang="sv-SE" dirty="0"/>
          </a:p>
        </p:txBody>
      </p:sp>
      <p:sp>
        <p:nvSpPr>
          <p:cNvPr id="15" name="Platshållare för text 5">
            <a:extLst>
              <a:ext uri="{FF2B5EF4-FFF2-40B4-BE49-F238E27FC236}">
                <a16:creationId xmlns:a16="http://schemas.microsoft.com/office/drawing/2014/main" id="{521DDE76-AADB-442E-BBE9-5F36F6F69A5C}"/>
              </a:ext>
            </a:extLst>
          </p:cNvPr>
          <p:cNvSpPr>
            <a:spLocks noGrp="1"/>
          </p:cNvSpPr>
          <p:nvPr>
            <p:ph type="body" sz="quarter" idx="15"/>
          </p:nvPr>
        </p:nvSpPr>
        <p:spPr>
          <a:xfrm>
            <a:off x="838199" y="4596335"/>
            <a:ext cx="9076509" cy="1772080"/>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a:extLst>
              <a:ext uri="{FF2B5EF4-FFF2-40B4-BE49-F238E27FC236}">
                <a16:creationId xmlns:a16="http://schemas.microsoft.com/office/drawing/2014/main" id="{14B3C300-5A0A-4989-854F-74E7CB3D14CE}"/>
              </a:ext>
            </a:extLst>
          </p:cNvPr>
          <p:cNvSpPr>
            <a:spLocks noGrp="1"/>
          </p:cNvSpPr>
          <p:nvPr>
            <p:ph type="dt" sz="half" idx="10"/>
          </p:nvPr>
        </p:nvSpPr>
        <p:spPr/>
        <p:txBody>
          <a:bodyPr/>
          <a:lstStyle>
            <a:lvl1pPr>
              <a:defRPr>
                <a:solidFill>
                  <a:srgbClr val="D9D9D9"/>
                </a:solidFill>
              </a:defRPr>
            </a:lvl1pPr>
          </a:lstStyle>
          <a:p>
            <a:fld id="{0D0A12A7-878A-48A5-96C9-DABE61B410A9}" type="datetimeFigureOut">
              <a:rPr lang="sv-SE" smtClean="0"/>
              <a:pPr/>
              <a:t>2023-01-20</a:t>
            </a:fld>
            <a:endParaRPr lang="sv-SE" dirty="0"/>
          </a:p>
        </p:txBody>
      </p:sp>
      <p:sp>
        <p:nvSpPr>
          <p:cNvPr id="9" name="Platshållare för sidfot 8">
            <a:extLst>
              <a:ext uri="{FF2B5EF4-FFF2-40B4-BE49-F238E27FC236}">
                <a16:creationId xmlns:a16="http://schemas.microsoft.com/office/drawing/2014/main" id="{EFC72D77-1B1D-4485-AA6F-621E5CA9F1F2}"/>
              </a:ext>
            </a:extLst>
          </p:cNvPr>
          <p:cNvSpPr>
            <a:spLocks noGrp="1"/>
          </p:cNvSpPr>
          <p:nvPr>
            <p:ph type="ftr" sz="quarter" idx="11"/>
          </p:nvPr>
        </p:nvSpPr>
        <p:spPr/>
        <p:txBody>
          <a:bodyPr/>
          <a:lstStyle>
            <a:lvl1pPr>
              <a:defRPr>
                <a:solidFill>
                  <a:srgbClr val="D9D9D9"/>
                </a:solidFill>
              </a:defRPr>
            </a:lvl1pPr>
          </a:lstStyle>
          <a:p>
            <a:endParaRPr lang="sv-SE" dirty="0"/>
          </a:p>
        </p:txBody>
      </p:sp>
      <p:pic>
        <p:nvPicPr>
          <p:cNvPr id="12" name="Bildobjekt 11" descr="HSB logotyp">
            <a:extLst>
              <a:ext uri="{FF2B5EF4-FFF2-40B4-BE49-F238E27FC236}">
                <a16:creationId xmlns:a16="http://schemas.microsoft.com/office/drawing/2014/main" id="{7B0BE192-AAC7-4F0B-BFE8-9136C4BFCF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Tree>
    <p:extLst>
      <p:ext uri="{BB962C8B-B14F-4D97-AF65-F5344CB8AC3E}">
        <p14:creationId xmlns:p14="http://schemas.microsoft.com/office/powerpoint/2010/main" val="70272015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text, 2 liggande bild - vit">
    <p:bg>
      <p:bgPr>
        <a:solidFill>
          <a:schemeClr val="bg1"/>
        </a:solidFill>
        <a:effectLst/>
      </p:bgPr>
    </p:bg>
    <p:spTree>
      <p:nvGrpSpPr>
        <p:cNvPr id="1" name=""/>
        <p:cNvGrpSpPr/>
        <p:nvPr/>
      </p:nvGrpSpPr>
      <p:grpSpPr>
        <a:xfrm>
          <a:off x="0" y="0"/>
          <a:ext cx="0" cy="0"/>
          <a:chOff x="0" y="0"/>
          <a:chExt cx="0" cy="0"/>
        </a:xfrm>
      </p:grpSpPr>
      <p:sp>
        <p:nvSpPr>
          <p:cNvPr id="11" name="Platshållare för bild 4">
            <a:extLst>
              <a:ext uri="{FF2B5EF4-FFF2-40B4-BE49-F238E27FC236}">
                <a16:creationId xmlns:a16="http://schemas.microsoft.com/office/drawing/2014/main" id="{557EFD36-B0E7-4B41-B2B8-5BE20552AA4F}"/>
              </a:ext>
            </a:extLst>
          </p:cNvPr>
          <p:cNvSpPr>
            <a:spLocks noGrp="1"/>
          </p:cNvSpPr>
          <p:nvPr>
            <p:ph type="pic" sz="quarter" idx="13"/>
          </p:nvPr>
        </p:nvSpPr>
        <p:spPr>
          <a:xfrm>
            <a:off x="0" y="0"/>
            <a:ext cx="5554800" cy="3278103"/>
          </a:xfrm>
        </p:spPr>
        <p:txBody>
          <a:bodyPr>
            <a:normAutofit/>
          </a:bodyPr>
          <a:lstStyle>
            <a:lvl1pPr marL="0" indent="0" algn="l">
              <a:buNone/>
              <a:defRPr sz="2000">
                <a:solidFill>
                  <a:srgbClr val="5F5F5F"/>
                </a:solidFill>
                <a:latin typeface="+mn-lt"/>
              </a:defRPr>
            </a:lvl1pPr>
          </a:lstStyle>
          <a:p>
            <a:r>
              <a:rPr lang="sv-SE"/>
              <a:t>Klicka på ikonen för att lägga till en bild</a:t>
            </a:r>
            <a:endParaRPr lang="sv-SE" dirty="0"/>
          </a:p>
        </p:txBody>
      </p:sp>
      <p:sp>
        <p:nvSpPr>
          <p:cNvPr id="5" name="Platshållare för bild 6">
            <a:extLst>
              <a:ext uri="{FF2B5EF4-FFF2-40B4-BE49-F238E27FC236}">
                <a16:creationId xmlns:a16="http://schemas.microsoft.com/office/drawing/2014/main" id="{D71B723F-E772-47BE-BF5B-F0C411A59DDC}"/>
              </a:ext>
            </a:extLst>
          </p:cNvPr>
          <p:cNvSpPr>
            <a:spLocks noGrp="1"/>
          </p:cNvSpPr>
          <p:nvPr>
            <p:ph type="pic" sz="quarter" idx="17"/>
          </p:nvPr>
        </p:nvSpPr>
        <p:spPr>
          <a:xfrm>
            <a:off x="5622000" y="0"/>
            <a:ext cx="6570000" cy="3279600"/>
          </a:xfrm>
        </p:spPr>
        <p:txBody>
          <a:bodyPr>
            <a:normAutofit/>
          </a:bodyPr>
          <a:lstStyle>
            <a:lvl1pPr marL="0" indent="0">
              <a:buNone/>
              <a:defRPr sz="2000">
                <a:solidFill>
                  <a:srgbClr val="5F5F5F"/>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hasCustomPrompt="1"/>
          </p:nvPr>
        </p:nvSpPr>
        <p:spPr>
          <a:xfrm>
            <a:off x="838200" y="3442063"/>
            <a:ext cx="7915964" cy="574092"/>
          </a:xfrm>
        </p:spPr>
        <p:txBody>
          <a:bodyPr/>
          <a:lstStyle>
            <a:lvl1pPr>
              <a:defRPr>
                <a:solidFill>
                  <a:schemeClr val="accent1"/>
                </a:solidFill>
              </a:defRPr>
            </a:lvl1pPr>
          </a:lstStyle>
          <a:p>
            <a:r>
              <a:rPr lang="sv-SE" dirty="0"/>
              <a:t>Klicka här för att ändra format</a:t>
            </a:r>
          </a:p>
        </p:txBody>
      </p:sp>
      <p:sp>
        <p:nvSpPr>
          <p:cNvPr id="13" name="Platshållare för text 2">
            <a:extLst>
              <a:ext uri="{FF2B5EF4-FFF2-40B4-BE49-F238E27FC236}">
                <a16:creationId xmlns:a16="http://schemas.microsoft.com/office/drawing/2014/main" id="{03BC4AC0-96C2-42DC-9BC1-B2C9813969ED}"/>
              </a:ext>
            </a:extLst>
          </p:cNvPr>
          <p:cNvSpPr>
            <a:spLocks noGrp="1"/>
          </p:cNvSpPr>
          <p:nvPr>
            <p:ph type="body" sz="quarter" idx="16"/>
          </p:nvPr>
        </p:nvSpPr>
        <p:spPr>
          <a:xfrm>
            <a:off x="838199" y="4153988"/>
            <a:ext cx="9938657" cy="2014903"/>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DA06B98E-9385-4F9A-B470-D2B519FA0C01}"/>
              </a:ext>
            </a:extLst>
          </p:cNvPr>
          <p:cNvSpPr>
            <a:spLocks noGrp="1"/>
          </p:cNvSpPr>
          <p:nvPr>
            <p:ph type="dt" sz="half" idx="18"/>
          </p:nvPr>
        </p:nvSpPr>
        <p:spPr/>
        <p:txBody>
          <a:bodyPr/>
          <a:lstStyle/>
          <a:p>
            <a:fld id="{0D0A12A7-878A-48A5-96C9-DABE61B410A9}" type="datetimeFigureOut">
              <a:rPr lang="sv-SE" smtClean="0"/>
              <a:pPr/>
              <a:t>2023-01-20</a:t>
            </a:fld>
            <a:endParaRPr lang="sv-SE" dirty="0"/>
          </a:p>
        </p:txBody>
      </p:sp>
      <p:sp>
        <p:nvSpPr>
          <p:cNvPr id="4" name="Platshållare för sidfot 3">
            <a:extLst>
              <a:ext uri="{FF2B5EF4-FFF2-40B4-BE49-F238E27FC236}">
                <a16:creationId xmlns:a16="http://schemas.microsoft.com/office/drawing/2014/main" id="{E1650778-CDA2-4360-98A1-838C8C248500}"/>
              </a:ext>
            </a:extLst>
          </p:cNvPr>
          <p:cNvSpPr>
            <a:spLocks noGrp="1"/>
          </p:cNvSpPr>
          <p:nvPr>
            <p:ph type="ftr" sz="quarter" idx="19"/>
          </p:nvPr>
        </p:nvSpPr>
        <p:spPr/>
        <p:txBody>
          <a:bodyPr/>
          <a:lstStyle/>
          <a:p>
            <a:endParaRPr lang="sv-SE" dirty="0">
              <a:solidFill>
                <a:srgbClr val="4D4D4D"/>
              </a:solidFill>
            </a:endParaRPr>
          </a:p>
        </p:txBody>
      </p:sp>
    </p:spTree>
    <p:extLst>
      <p:ext uri="{BB962C8B-B14F-4D97-AF65-F5344CB8AC3E}">
        <p14:creationId xmlns:p14="http://schemas.microsoft.com/office/powerpoint/2010/main" val="413991508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text, 2 liggande bild - ljusblå">
    <p:bg>
      <p:bgPr>
        <a:solidFill>
          <a:srgbClr val="CBE8F1"/>
        </a:solidFill>
        <a:effectLst/>
      </p:bgPr>
    </p:bg>
    <p:spTree>
      <p:nvGrpSpPr>
        <p:cNvPr id="1" name=""/>
        <p:cNvGrpSpPr/>
        <p:nvPr/>
      </p:nvGrpSpPr>
      <p:grpSpPr>
        <a:xfrm>
          <a:off x="0" y="0"/>
          <a:ext cx="0" cy="0"/>
          <a:chOff x="0" y="0"/>
          <a:chExt cx="0" cy="0"/>
        </a:xfrm>
      </p:grpSpPr>
      <p:sp>
        <p:nvSpPr>
          <p:cNvPr id="11" name="Platshållare för bild 4">
            <a:extLst>
              <a:ext uri="{FF2B5EF4-FFF2-40B4-BE49-F238E27FC236}">
                <a16:creationId xmlns:a16="http://schemas.microsoft.com/office/drawing/2014/main" id="{557EFD36-B0E7-4B41-B2B8-5BE20552AA4F}"/>
              </a:ext>
            </a:extLst>
          </p:cNvPr>
          <p:cNvSpPr>
            <a:spLocks noGrp="1"/>
          </p:cNvSpPr>
          <p:nvPr>
            <p:ph type="pic" sz="quarter" idx="13"/>
          </p:nvPr>
        </p:nvSpPr>
        <p:spPr>
          <a:xfrm>
            <a:off x="0" y="0"/>
            <a:ext cx="5554800" cy="3278103"/>
          </a:xfrm>
        </p:spPr>
        <p:txBody>
          <a:bodyPr>
            <a:normAutofit/>
          </a:bodyPr>
          <a:lstStyle>
            <a:lvl1pPr marL="0" indent="0" algn="l">
              <a:buNone/>
              <a:defRPr sz="2000">
                <a:solidFill>
                  <a:srgbClr val="5F5F5F"/>
                </a:solidFill>
                <a:latin typeface="+mn-lt"/>
              </a:defRPr>
            </a:lvl1pPr>
          </a:lstStyle>
          <a:p>
            <a:r>
              <a:rPr lang="sv-SE"/>
              <a:t>Klicka på ikonen för att lägga till en bild</a:t>
            </a:r>
            <a:endParaRPr lang="sv-SE" dirty="0"/>
          </a:p>
        </p:txBody>
      </p:sp>
      <p:sp>
        <p:nvSpPr>
          <p:cNvPr id="5" name="Platshållare för bild 6">
            <a:extLst>
              <a:ext uri="{FF2B5EF4-FFF2-40B4-BE49-F238E27FC236}">
                <a16:creationId xmlns:a16="http://schemas.microsoft.com/office/drawing/2014/main" id="{D71B723F-E772-47BE-BF5B-F0C411A59DDC}"/>
              </a:ext>
            </a:extLst>
          </p:cNvPr>
          <p:cNvSpPr>
            <a:spLocks noGrp="1"/>
          </p:cNvSpPr>
          <p:nvPr>
            <p:ph type="pic" sz="quarter" idx="17"/>
          </p:nvPr>
        </p:nvSpPr>
        <p:spPr>
          <a:xfrm>
            <a:off x="5622000" y="0"/>
            <a:ext cx="6570000" cy="3279600"/>
          </a:xfrm>
        </p:spPr>
        <p:txBody>
          <a:bodyPr>
            <a:normAutofit/>
          </a:bodyPr>
          <a:lstStyle>
            <a:lvl1pPr marL="0" indent="0">
              <a:buNone/>
              <a:defRPr sz="2000">
                <a:solidFill>
                  <a:srgbClr val="5F5F5F"/>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hasCustomPrompt="1"/>
          </p:nvPr>
        </p:nvSpPr>
        <p:spPr>
          <a:xfrm>
            <a:off x="838200" y="3442063"/>
            <a:ext cx="7915964" cy="574092"/>
          </a:xfrm>
        </p:spPr>
        <p:txBody>
          <a:bodyPr/>
          <a:lstStyle>
            <a:lvl1pPr>
              <a:defRPr>
                <a:solidFill>
                  <a:schemeClr val="accent1"/>
                </a:solidFill>
              </a:defRPr>
            </a:lvl1pPr>
          </a:lstStyle>
          <a:p>
            <a:r>
              <a:rPr lang="sv-SE" dirty="0"/>
              <a:t>Klicka här för att ändra format</a:t>
            </a:r>
          </a:p>
        </p:txBody>
      </p:sp>
      <p:sp>
        <p:nvSpPr>
          <p:cNvPr id="13" name="Platshållare för text 2">
            <a:extLst>
              <a:ext uri="{FF2B5EF4-FFF2-40B4-BE49-F238E27FC236}">
                <a16:creationId xmlns:a16="http://schemas.microsoft.com/office/drawing/2014/main" id="{03BC4AC0-96C2-42DC-9BC1-B2C9813969ED}"/>
              </a:ext>
            </a:extLst>
          </p:cNvPr>
          <p:cNvSpPr>
            <a:spLocks noGrp="1"/>
          </p:cNvSpPr>
          <p:nvPr>
            <p:ph type="body" sz="quarter" idx="16"/>
          </p:nvPr>
        </p:nvSpPr>
        <p:spPr>
          <a:xfrm>
            <a:off x="838199" y="4153988"/>
            <a:ext cx="9938657" cy="2014903"/>
          </a:xfrm>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27FCE503-B21F-44DC-9FA4-3118A851945F}"/>
              </a:ext>
            </a:extLst>
          </p:cNvPr>
          <p:cNvSpPr>
            <a:spLocks noGrp="1"/>
          </p:cNvSpPr>
          <p:nvPr>
            <p:ph type="dt" sz="half" idx="18"/>
          </p:nvPr>
        </p:nvSpPr>
        <p:spPr/>
        <p:txBody>
          <a:bodyPr/>
          <a:lstStyle/>
          <a:p>
            <a:fld id="{0D0A12A7-878A-48A5-96C9-DABE61B410A9}" type="datetimeFigureOut">
              <a:rPr lang="sv-SE" smtClean="0"/>
              <a:pPr/>
              <a:t>2023-01-20</a:t>
            </a:fld>
            <a:endParaRPr lang="sv-SE" dirty="0"/>
          </a:p>
        </p:txBody>
      </p:sp>
      <p:sp>
        <p:nvSpPr>
          <p:cNvPr id="4" name="Platshållare för sidfot 3">
            <a:extLst>
              <a:ext uri="{FF2B5EF4-FFF2-40B4-BE49-F238E27FC236}">
                <a16:creationId xmlns:a16="http://schemas.microsoft.com/office/drawing/2014/main" id="{3C3EECD3-B2AE-4146-9505-66187214E988}"/>
              </a:ext>
            </a:extLst>
          </p:cNvPr>
          <p:cNvSpPr>
            <a:spLocks noGrp="1"/>
          </p:cNvSpPr>
          <p:nvPr>
            <p:ph type="ftr" sz="quarter" idx="19"/>
          </p:nvPr>
        </p:nvSpPr>
        <p:spPr/>
        <p:txBody>
          <a:bodyPr/>
          <a:lstStyle/>
          <a:p>
            <a:endParaRPr lang="sv-SE" dirty="0">
              <a:solidFill>
                <a:srgbClr val="4D4D4D"/>
              </a:solidFill>
            </a:endParaRPr>
          </a:p>
        </p:txBody>
      </p:sp>
    </p:spTree>
    <p:extLst>
      <p:ext uri="{BB962C8B-B14F-4D97-AF65-F5344CB8AC3E}">
        <p14:creationId xmlns:p14="http://schemas.microsoft.com/office/powerpoint/2010/main" val="28049660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 text, 2 liggande bild - blå">
    <p:bg>
      <p:bgPr>
        <a:solidFill>
          <a:schemeClr val="accent1"/>
        </a:solidFill>
        <a:effectLst/>
      </p:bgPr>
    </p:bg>
    <p:spTree>
      <p:nvGrpSpPr>
        <p:cNvPr id="1" name=""/>
        <p:cNvGrpSpPr/>
        <p:nvPr/>
      </p:nvGrpSpPr>
      <p:grpSpPr>
        <a:xfrm>
          <a:off x="0" y="0"/>
          <a:ext cx="0" cy="0"/>
          <a:chOff x="0" y="0"/>
          <a:chExt cx="0" cy="0"/>
        </a:xfrm>
      </p:grpSpPr>
      <p:sp>
        <p:nvSpPr>
          <p:cNvPr id="15" name="Platshållare för bild 4">
            <a:extLst>
              <a:ext uri="{FF2B5EF4-FFF2-40B4-BE49-F238E27FC236}">
                <a16:creationId xmlns:a16="http://schemas.microsoft.com/office/drawing/2014/main" id="{B2CEB30A-4464-41E4-8A1C-82FE5F830395}"/>
              </a:ext>
            </a:extLst>
          </p:cNvPr>
          <p:cNvSpPr>
            <a:spLocks noGrp="1"/>
          </p:cNvSpPr>
          <p:nvPr>
            <p:ph type="pic" sz="quarter" idx="13"/>
          </p:nvPr>
        </p:nvSpPr>
        <p:spPr>
          <a:xfrm>
            <a:off x="0" y="0"/>
            <a:ext cx="5554800" cy="3278103"/>
          </a:xfrm>
        </p:spPr>
        <p:txBody>
          <a:bodyPr>
            <a:normAutofit/>
          </a:bodyPr>
          <a:lstStyle>
            <a:lvl1pPr marL="0" indent="0" algn="l">
              <a:buNone/>
              <a:defRPr sz="2000">
                <a:solidFill>
                  <a:schemeClr val="tx2"/>
                </a:solidFill>
                <a:latin typeface="+mn-lt"/>
              </a:defRPr>
            </a:lvl1pPr>
          </a:lstStyle>
          <a:p>
            <a:r>
              <a:rPr lang="sv-SE"/>
              <a:t>Klicka på ikonen för att lägga till en bild</a:t>
            </a:r>
            <a:endParaRPr lang="sv-SE" dirty="0"/>
          </a:p>
        </p:txBody>
      </p:sp>
      <p:sp>
        <p:nvSpPr>
          <p:cNvPr id="14" name="Platshållare för bild 6">
            <a:extLst>
              <a:ext uri="{FF2B5EF4-FFF2-40B4-BE49-F238E27FC236}">
                <a16:creationId xmlns:a16="http://schemas.microsoft.com/office/drawing/2014/main" id="{806238BB-8FC2-44AB-9871-BA01A266AE77}"/>
              </a:ext>
            </a:extLst>
          </p:cNvPr>
          <p:cNvSpPr>
            <a:spLocks noGrp="1"/>
          </p:cNvSpPr>
          <p:nvPr>
            <p:ph type="pic" sz="quarter" idx="17"/>
          </p:nvPr>
        </p:nvSpPr>
        <p:spPr>
          <a:xfrm>
            <a:off x="5622000" y="-1497"/>
            <a:ext cx="6570000" cy="3279600"/>
          </a:xfrm>
        </p:spPr>
        <p:txBody>
          <a:bodyPr>
            <a:normAutofit/>
          </a:bodyPr>
          <a:lstStyle>
            <a:lvl1pPr marL="0" indent="0">
              <a:buNone/>
              <a:defRPr sz="2000">
                <a:solidFill>
                  <a:schemeClr val="tx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245079FF-165C-453C-8DF5-4F9129115B3F}"/>
              </a:ext>
            </a:extLst>
          </p:cNvPr>
          <p:cNvSpPr>
            <a:spLocks noGrp="1"/>
          </p:cNvSpPr>
          <p:nvPr>
            <p:ph type="title" hasCustomPrompt="1"/>
          </p:nvPr>
        </p:nvSpPr>
        <p:spPr>
          <a:xfrm>
            <a:off x="838200" y="3442063"/>
            <a:ext cx="7915964" cy="574092"/>
          </a:xfrm>
        </p:spPr>
        <p:txBody>
          <a:bodyPr/>
          <a:lstStyle>
            <a:lvl1pPr>
              <a:defRPr>
                <a:solidFill>
                  <a:schemeClr val="tx1"/>
                </a:solidFill>
              </a:defRPr>
            </a:lvl1pPr>
          </a:lstStyle>
          <a:p>
            <a:r>
              <a:rPr lang="sv-SE" dirty="0"/>
              <a:t>Klicka här för att ändra format</a:t>
            </a:r>
          </a:p>
        </p:txBody>
      </p:sp>
      <p:sp>
        <p:nvSpPr>
          <p:cNvPr id="13" name="Platshållare för text 2">
            <a:extLst>
              <a:ext uri="{FF2B5EF4-FFF2-40B4-BE49-F238E27FC236}">
                <a16:creationId xmlns:a16="http://schemas.microsoft.com/office/drawing/2014/main" id="{03BC4AC0-96C2-42DC-9BC1-B2C9813969ED}"/>
              </a:ext>
            </a:extLst>
          </p:cNvPr>
          <p:cNvSpPr>
            <a:spLocks noGrp="1"/>
          </p:cNvSpPr>
          <p:nvPr>
            <p:ph type="body" sz="quarter" idx="16"/>
          </p:nvPr>
        </p:nvSpPr>
        <p:spPr>
          <a:xfrm>
            <a:off x="838199" y="4153988"/>
            <a:ext cx="9938657" cy="2014903"/>
          </a:xfr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descr="HSB logotyp">
            <a:extLst>
              <a:ext uri="{FF2B5EF4-FFF2-40B4-BE49-F238E27FC236}">
                <a16:creationId xmlns:a16="http://schemas.microsoft.com/office/drawing/2014/main" id="{7B75AE2C-B481-4018-992E-EC762156B4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
        <p:nvSpPr>
          <p:cNvPr id="8" name="Platshållare för datum 7">
            <a:extLst>
              <a:ext uri="{FF2B5EF4-FFF2-40B4-BE49-F238E27FC236}">
                <a16:creationId xmlns:a16="http://schemas.microsoft.com/office/drawing/2014/main" id="{14B3C300-5A0A-4989-854F-74E7CB3D14CE}"/>
              </a:ext>
            </a:extLst>
          </p:cNvPr>
          <p:cNvSpPr>
            <a:spLocks noGrp="1"/>
          </p:cNvSpPr>
          <p:nvPr>
            <p:ph type="dt" sz="half" idx="10"/>
          </p:nvPr>
        </p:nvSpPr>
        <p:spPr/>
        <p:txBody>
          <a:bodyPr/>
          <a:lstStyle>
            <a:lvl1pPr>
              <a:defRPr>
                <a:solidFill>
                  <a:srgbClr val="D9D9D9"/>
                </a:solidFill>
              </a:defRPr>
            </a:lvl1pPr>
          </a:lstStyle>
          <a:p>
            <a:fld id="{0D0A12A7-878A-48A5-96C9-DABE61B410A9}" type="datetimeFigureOut">
              <a:rPr lang="sv-SE" smtClean="0"/>
              <a:pPr/>
              <a:t>2023-01-20</a:t>
            </a:fld>
            <a:endParaRPr lang="sv-SE" dirty="0"/>
          </a:p>
        </p:txBody>
      </p:sp>
      <p:sp>
        <p:nvSpPr>
          <p:cNvPr id="9" name="Platshållare för sidfot 8">
            <a:extLst>
              <a:ext uri="{FF2B5EF4-FFF2-40B4-BE49-F238E27FC236}">
                <a16:creationId xmlns:a16="http://schemas.microsoft.com/office/drawing/2014/main" id="{EFC72D77-1B1D-4485-AA6F-621E5CA9F1F2}"/>
              </a:ext>
            </a:extLst>
          </p:cNvPr>
          <p:cNvSpPr>
            <a:spLocks noGrp="1"/>
          </p:cNvSpPr>
          <p:nvPr>
            <p:ph type="ftr" sz="quarter" idx="11"/>
          </p:nvPr>
        </p:nvSpPr>
        <p:spPr/>
        <p:txBody>
          <a:bodyPr/>
          <a:lstStyle>
            <a:lvl1pPr>
              <a:defRPr>
                <a:solidFill>
                  <a:srgbClr val="D9D9D9"/>
                </a:solidFill>
              </a:defRPr>
            </a:lvl1pPr>
          </a:lstStyle>
          <a:p>
            <a:endParaRPr lang="sv-SE" dirty="0"/>
          </a:p>
        </p:txBody>
      </p:sp>
    </p:spTree>
    <p:extLst>
      <p:ext uri="{BB962C8B-B14F-4D97-AF65-F5344CB8AC3E}">
        <p14:creationId xmlns:p14="http://schemas.microsoft.com/office/powerpoint/2010/main" val="208125363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 vi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9B0773-1CA4-479B-B8B1-0677D2602CE4}"/>
              </a:ext>
            </a:extLst>
          </p:cNvPr>
          <p:cNvSpPr>
            <a:spLocks noGrp="1"/>
          </p:cNvSpPr>
          <p:nvPr>
            <p:ph type="title"/>
          </p:nvPr>
        </p:nvSpPr>
        <p:spPr/>
        <p:txBody>
          <a:body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FFDF2CCB-2340-42D6-8394-0D14A42ACCBA}"/>
              </a:ext>
            </a:extLst>
          </p:cNvPr>
          <p:cNvSpPr>
            <a:spLocks noGrp="1"/>
          </p:cNvSpPr>
          <p:nvPr>
            <p:ph type="dt" sz="half" idx="10"/>
          </p:nvPr>
        </p:nvSpPr>
        <p:spPr/>
        <p:txBody>
          <a:bodyPr/>
          <a:lstStyle/>
          <a:p>
            <a:fld id="{0D0A12A7-878A-48A5-96C9-DABE61B410A9}" type="datetimeFigureOut">
              <a:rPr lang="sv-SE" smtClean="0"/>
              <a:pPr/>
              <a:t>2023-01-20</a:t>
            </a:fld>
            <a:endParaRPr lang="sv-SE" dirty="0"/>
          </a:p>
        </p:txBody>
      </p:sp>
      <p:sp>
        <p:nvSpPr>
          <p:cNvPr id="6" name="Platshållare för sidfot 5">
            <a:extLst>
              <a:ext uri="{FF2B5EF4-FFF2-40B4-BE49-F238E27FC236}">
                <a16:creationId xmlns:a16="http://schemas.microsoft.com/office/drawing/2014/main" id="{F889DB84-FB42-4690-9EEC-4B1FE05718BD}"/>
              </a:ext>
            </a:extLst>
          </p:cNvPr>
          <p:cNvSpPr>
            <a:spLocks noGrp="1"/>
          </p:cNvSpPr>
          <p:nvPr>
            <p:ph type="ftr" sz="quarter" idx="11"/>
          </p:nvPr>
        </p:nvSpPr>
        <p:spPr/>
        <p:txBody>
          <a:bodyPr/>
          <a:lstStyle/>
          <a:p>
            <a:endParaRPr lang="sv-SE" dirty="0">
              <a:solidFill>
                <a:srgbClr val="4D4D4D"/>
              </a:solidFill>
            </a:endParaRPr>
          </a:p>
        </p:txBody>
      </p:sp>
    </p:spTree>
    <p:extLst>
      <p:ext uri="{BB962C8B-B14F-4D97-AF65-F5344CB8AC3E}">
        <p14:creationId xmlns:p14="http://schemas.microsoft.com/office/powerpoint/2010/main" val="3708778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 ljusblå">
    <p:bg>
      <p:bgPr>
        <a:solidFill>
          <a:srgbClr val="CBE8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9B0773-1CA4-479B-B8B1-0677D2602CE4}"/>
              </a:ext>
            </a:extLst>
          </p:cNvPr>
          <p:cNvSpPr>
            <a:spLocks noGrp="1"/>
          </p:cNvSpPr>
          <p:nvPr>
            <p:ph type="title"/>
          </p:nvPr>
        </p:nvSpPr>
        <p:spPr/>
        <p:txBody>
          <a:body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19B79C79-3432-4093-B71B-FB0F5330DC8A}"/>
              </a:ext>
            </a:extLst>
          </p:cNvPr>
          <p:cNvSpPr>
            <a:spLocks noGrp="1"/>
          </p:cNvSpPr>
          <p:nvPr>
            <p:ph type="dt" sz="half" idx="10"/>
          </p:nvPr>
        </p:nvSpPr>
        <p:spPr/>
        <p:txBody>
          <a:bodyPr/>
          <a:lstStyle/>
          <a:p>
            <a:fld id="{0D0A12A7-878A-48A5-96C9-DABE61B410A9}" type="datetimeFigureOut">
              <a:rPr lang="sv-SE" smtClean="0"/>
              <a:pPr/>
              <a:t>2023-01-20</a:t>
            </a:fld>
            <a:endParaRPr lang="sv-SE" dirty="0"/>
          </a:p>
        </p:txBody>
      </p:sp>
      <p:sp>
        <p:nvSpPr>
          <p:cNvPr id="6" name="Platshållare för sidfot 5">
            <a:extLst>
              <a:ext uri="{FF2B5EF4-FFF2-40B4-BE49-F238E27FC236}">
                <a16:creationId xmlns:a16="http://schemas.microsoft.com/office/drawing/2014/main" id="{2BBAACAC-3DE1-4E38-BB4C-0662119B5290}"/>
              </a:ext>
            </a:extLst>
          </p:cNvPr>
          <p:cNvSpPr>
            <a:spLocks noGrp="1"/>
          </p:cNvSpPr>
          <p:nvPr>
            <p:ph type="ftr" sz="quarter" idx="11"/>
          </p:nvPr>
        </p:nvSpPr>
        <p:spPr/>
        <p:txBody>
          <a:bodyPr/>
          <a:lstStyle/>
          <a:p>
            <a:endParaRPr lang="sv-SE" dirty="0">
              <a:solidFill>
                <a:srgbClr val="4D4D4D"/>
              </a:solidFill>
            </a:endParaRPr>
          </a:p>
        </p:txBody>
      </p:sp>
    </p:spTree>
    <p:extLst>
      <p:ext uri="{BB962C8B-B14F-4D97-AF65-F5344CB8AC3E}">
        <p14:creationId xmlns:p14="http://schemas.microsoft.com/office/powerpoint/2010/main" val="4083431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imerad logo">
    <p:spTree>
      <p:nvGrpSpPr>
        <p:cNvPr id="1" name=""/>
        <p:cNvGrpSpPr/>
        <p:nvPr/>
      </p:nvGrpSpPr>
      <p:grpSpPr>
        <a:xfrm>
          <a:off x="0" y="0"/>
          <a:ext cx="0" cy="0"/>
          <a:chOff x="0" y="0"/>
          <a:chExt cx="0" cy="0"/>
        </a:xfrm>
      </p:grpSpPr>
      <p:pic>
        <p:nvPicPr>
          <p:cNvPr id="5" name="HSB_Logo_Animation_16_9" descr="Animerad HSB logotyp">
            <a:hlinkClick r:id="" action="ppaction://media"/>
            <a:extLst>
              <a:ext uri="{FF2B5EF4-FFF2-40B4-BE49-F238E27FC236}">
                <a16:creationId xmlns:a16="http://schemas.microsoft.com/office/drawing/2014/main" id="{D8EA15CB-2638-45A1-A90A-A5C2A446157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Rektangel 5">
            <a:extLst>
              <a:ext uri="{FF2B5EF4-FFF2-40B4-BE49-F238E27FC236}">
                <a16:creationId xmlns:a16="http://schemas.microsoft.com/office/drawing/2014/main" id="{6B261C87-C625-439A-98E1-4BD77A4D9A6A}"/>
              </a:ext>
            </a:extLst>
          </p:cNvPr>
          <p:cNvSpPr/>
          <p:nvPr userDrawn="1"/>
        </p:nvSpPr>
        <p:spPr>
          <a:xfrm>
            <a:off x="4367802" y="-212366"/>
            <a:ext cx="3456395" cy="212366"/>
          </a:xfrm>
          <a:prstGeom prst="rect">
            <a:avLst/>
          </a:prstGeom>
        </p:spPr>
        <p:txBody>
          <a:bodyPr wrap="none" bIns="0" anchor="b" anchorCtr="0">
            <a:spAutoFit/>
          </a:bodyPr>
          <a:lstStyle/>
          <a:p>
            <a:pPr>
              <a:lnSpc>
                <a:spcPct val="90000"/>
              </a:lnSpc>
              <a:spcBef>
                <a:spcPts val="1000"/>
              </a:spcBef>
              <a:buClr>
                <a:schemeClr val="accent2"/>
              </a:buClr>
              <a:buSzPct val="110000"/>
            </a:pPr>
            <a:r>
              <a:rPr lang="sv-SE" sz="1200" dirty="0">
                <a:solidFill>
                  <a:srgbClr val="4D4D4D"/>
                </a:solidFill>
              </a:rPr>
              <a:t>(Animerad HSB-logotyp, visas i helskärmsläge)</a:t>
            </a:r>
          </a:p>
        </p:txBody>
      </p:sp>
    </p:spTree>
    <p:extLst>
      <p:ext uri="{BB962C8B-B14F-4D97-AF65-F5344CB8AC3E}">
        <p14:creationId xmlns:p14="http://schemas.microsoft.com/office/powerpoint/2010/main" val="34831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9B0773-1CA4-479B-B8B1-0677D2602CE4}"/>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023F20BE-1AE0-45E7-BECA-E510F7321301}"/>
              </a:ext>
            </a:extLst>
          </p:cNvPr>
          <p:cNvSpPr>
            <a:spLocks noGrp="1"/>
          </p:cNvSpPr>
          <p:nvPr>
            <p:ph type="dt" sz="half" idx="10"/>
          </p:nvPr>
        </p:nvSpPr>
        <p:spPr/>
        <p:txBody>
          <a:bodyPr/>
          <a:lstStyle>
            <a:lvl1pPr>
              <a:defRPr>
                <a:solidFill>
                  <a:srgbClr val="D9D9D9"/>
                </a:solidFill>
              </a:defRPr>
            </a:lvl1pPr>
          </a:lstStyle>
          <a:p>
            <a:fld id="{0D0A12A7-878A-48A5-96C9-DABE61B410A9}" type="datetimeFigureOut">
              <a:rPr lang="sv-SE" smtClean="0"/>
              <a:pPr/>
              <a:t>2023-01-20</a:t>
            </a:fld>
            <a:endParaRPr lang="sv-SE" dirty="0"/>
          </a:p>
        </p:txBody>
      </p:sp>
      <p:sp>
        <p:nvSpPr>
          <p:cNvPr id="4" name="Platshållare för sidfot 3">
            <a:extLst>
              <a:ext uri="{FF2B5EF4-FFF2-40B4-BE49-F238E27FC236}">
                <a16:creationId xmlns:a16="http://schemas.microsoft.com/office/drawing/2014/main" id="{63E66EF6-8520-425C-B181-D28016F9AA1D}"/>
              </a:ext>
            </a:extLst>
          </p:cNvPr>
          <p:cNvSpPr>
            <a:spLocks noGrp="1"/>
          </p:cNvSpPr>
          <p:nvPr>
            <p:ph type="ftr" sz="quarter" idx="11"/>
          </p:nvPr>
        </p:nvSpPr>
        <p:spPr/>
        <p:txBody>
          <a:bodyPr/>
          <a:lstStyle>
            <a:lvl1pPr>
              <a:defRPr>
                <a:solidFill>
                  <a:srgbClr val="D9D9D9"/>
                </a:solidFill>
              </a:defRPr>
            </a:lvl1pPr>
          </a:lstStyle>
          <a:p>
            <a:endParaRPr lang="sv-SE" dirty="0">
              <a:solidFill>
                <a:srgbClr val="D9D9D9"/>
              </a:solidFill>
            </a:endParaRPr>
          </a:p>
        </p:txBody>
      </p:sp>
      <p:pic>
        <p:nvPicPr>
          <p:cNvPr id="6" name="Bildobjekt 5" descr="HSB logotyp">
            <a:extLst>
              <a:ext uri="{FF2B5EF4-FFF2-40B4-BE49-F238E27FC236}">
                <a16:creationId xmlns:a16="http://schemas.microsoft.com/office/drawing/2014/main" id="{4C3C540E-826E-4984-A0B4-B09546BF5E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Tree>
    <p:extLst>
      <p:ext uri="{BB962C8B-B14F-4D97-AF65-F5344CB8AC3E}">
        <p14:creationId xmlns:p14="http://schemas.microsoft.com/office/powerpoint/2010/main" val="209420124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ruta på bild - ljus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D483926-ACF1-4FC3-82F2-574D0089565B}"/>
              </a:ext>
            </a:extLst>
          </p:cNvPr>
          <p:cNvSpPr/>
          <p:nvPr userDrawn="1"/>
        </p:nvSpPr>
        <p:spPr>
          <a:xfrm>
            <a:off x="3464094" y="1950508"/>
            <a:ext cx="5386797" cy="2924502"/>
          </a:xfrm>
          <a:prstGeom prst="rect">
            <a:avLst/>
          </a:prstGeom>
          <a:solidFill>
            <a:srgbClr val="CBE8F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0" name="Rubrik 1">
            <a:extLst>
              <a:ext uri="{FF2B5EF4-FFF2-40B4-BE49-F238E27FC236}">
                <a16:creationId xmlns:a16="http://schemas.microsoft.com/office/drawing/2014/main" id="{52FB217A-CCB6-488B-9E92-38AB061B7005}"/>
              </a:ext>
            </a:extLst>
          </p:cNvPr>
          <p:cNvSpPr>
            <a:spLocks noGrp="1"/>
          </p:cNvSpPr>
          <p:nvPr>
            <p:ph type="title" hasCustomPrompt="1"/>
          </p:nvPr>
        </p:nvSpPr>
        <p:spPr>
          <a:xfrm>
            <a:off x="3690940" y="2135035"/>
            <a:ext cx="4911724" cy="1008000"/>
          </a:xfrm>
        </p:spPr>
        <p:txBody>
          <a:bodyPr anchor="b" anchorCtr="1">
            <a:noAutofit/>
          </a:bodyPr>
          <a:lstStyle>
            <a:lvl1pPr algn="ctr">
              <a:defRPr sz="3200">
                <a:solidFill>
                  <a:schemeClr val="accent1"/>
                </a:solidFill>
              </a:defRPr>
            </a:lvl1pPr>
          </a:lstStyle>
          <a:p>
            <a:br>
              <a:rPr lang="sv-SE" dirty="0"/>
            </a:br>
            <a:r>
              <a:rPr lang="sv-SE" dirty="0"/>
              <a:t>Rubrik</a:t>
            </a:r>
          </a:p>
        </p:txBody>
      </p:sp>
      <p:sp>
        <p:nvSpPr>
          <p:cNvPr id="8" name="Platshållare för text 2">
            <a:extLst>
              <a:ext uri="{FF2B5EF4-FFF2-40B4-BE49-F238E27FC236}">
                <a16:creationId xmlns:a16="http://schemas.microsoft.com/office/drawing/2014/main" id="{2E82688D-EDED-4B4F-913F-5CE67A76A677}"/>
              </a:ext>
            </a:extLst>
          </p:cNvPr>
          <p:cNvSpPr>
            <a:spLocks noGrp="1"/>
          </p:cNvSpPr>
          <p:nvPr>
            <p:ph type="body" sz="quarter" idx="12" hasCustomPrompt="1"/>
          </p:nvPr>
        </p:nvSpPr>
        <p:spPr>
          <a:xfrm>
            <a:off x="3690939" y="3196800"/>
            <a:ext cx="4911724" cy="1487034"/>
          </a:xfrm>
        </p:spPr>
        <p:txBody>
          <a:bodyPr>
            <a:noAutofit/>
          </a:bodyPr>
          <a:lstStyle>
            <a:lvl1pPr marL="0" indent="0" algn="ctr">
              <a:spcBef>
                <a:spcPts val="0"/>
              </a:spcBef>
              <a:spcAft>
                <a:spcPts val="600"/>
              </a:spcAft>
              <a:buNone/>
              <a:defRPr sz="2000" b="0" cap="none" spc="0" baseline="0">
                <a:solidFill>
                  <a:srgbClr val="4D4D4D"/>
                </a:solidFill>
                <a:latin typeface="+mn-lt"/>
              </a:defRPr>
            </a:lvl1pPr>
          </a:lstStyle>
          <a:p>
            <a:pPr lvl="0"/>
            <a:r>
              <a:rPr lang="sv-SE" dirty="0"/>
              <a:t>Text</a:t>
            </a:r>
          </a:p>
        </p:txBody>
      </p:sp>
    </p:spTree>
    <p:extLst>
      <p:ext uri="{BB962C8B-B14F-4D97-AF65-F5344CB8AC3E}">
        <p14:creationId xmlns:p14="http://schemas.microsoft.com/office/powerpoint/2010/main" val="3589604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ruta på bild -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9128CFC-37E3-4CE0-A16A-BA48A6B6A7C3}"/>
              </a:ext>
            </a:extLst>
          </p:cNvPr>
          <p:cNvSpPr/>
          <p:nvPr userDrawn="1"/>
        </p:nvSpPr>
        <p:spPr>
          <a:xfrm>
            <a:off x="3464094" y="1950508"/>
            <a:ext cx="5386797" cy="2924502"/>
          </a:xfrm>
          <a:prstGeom prst="rect">
            <a:avLst/>
          </a:prstGeom>
          <a:solidFill>
            <a:srgbClr val="0033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 name="Rubrik 1">
            <a:extLst>
              <a:ext uri="{FF2B5EF4-FFF2-40B4-BE49-F238E27FC236}">
                <a16:creationId xmlns:a16="http://schemas.microsoft.com/office/drawing/2014/main" id="{FB7BA83A-6898-4958-947D-24A4006A6BB9}"/>
              </a:ext>
            </a:extLst>
          </p:cNvPr>
          <p:cNvSpPr>
            <a:spLocks noGrp="1"/>
          </p:cNvSpPr>
          <p:nvPr>
            <p:ph type="title" hasCustomPrompt="1"/>
          </p:nvPr>
        </p:nvSpPr>
        <p:spPr>
          <a:xfrm>
            <a:off x="3690940" y="2135035"/>
            <a:ext cx="4911724" cy="1008000"/>
          </a:xfrm>
        </p:spPr>
        <p:txBody>
          <a:bodyPr anchor="b" anchorCtr="1">
            <a:noAutofit/>
          </a:bodyPr>
          <a:lstStyle>
            <a:lvl1pPr algn="ctr">
              <a:defRPr sz="3200">
                <a:solidFill>
                  <a:schemeClr val="bg1"/>
                </a:solidFill>
              </a:defRPr>
            </a:lvl1pPr>
          </a:lstStyle>
          <a:p>
            <a:br>
              <a:rPr lang="sv-SE" dirty="0"/>
            </a:br>
            <a:r>
              <a:rPr lang="sv-SE" dirty="0"/>
              <a:t>Rubrik</a:t>
            </a:r>
          </a:p>
        </p:txBody>
      </p:sp>
      <p:sp>
        <p:nvSpPr>
          <p:cNvPr id="10" name="Platshållare för text 2">
            <a:extLst>
              <a:ext uri="{FF2B5EF4-FFF2-40B4-BE49-F238E27FC236}">
                <a16:creationId xmlns:a16="http://schemas.microsoft.com/office/drawing/2014/main" id="{B27094AC-2586-4E28-8B14-D1CDF9381A69}"/>
              </a:ext>
            </a:extLst>
          </p:cNvPr>
          <p:cNvSpPr>
            <a:spLocks noGrp="1"/>
          </p:cNvSpPr>
          <p:nvPr>
            <p:ph type="body" sz="quarter" idx="12" hasCustomPrompt="1"/>
          </p:nvPr>
        </p:nvSpPr>
        <p:spPr>
          <a:xfrm>
            <a:off x="3690939" y="3196800"/>
            <a:ext cx="4911724" cy="1487033"/>
          </a:xfrm>
        </p:spPr>
        <p:txBody>
          <a:bodyPr>
            <a:noAutofit/>
          </a:bodyPr>
          <a:lstStyle>
            <a:lvl1pPr marL="0" indent="0" algn="ctr">
              <a:spcBef>
                <a:spcPts val="0"/>
              </a:spcBef>
              <a:spcAft>
                <a:spcPts val="600"/>
              </a:spcAft>
              <a:buNone/>
              <a:defRPr sz="2000" b="0" cap="none" spc="0" baseline="0">
                <a:solidFill>
                  <a:schemeClr val="bg1"/>
                </a:solidFill>
                <a:latin typeface="+mn-lt"/>
              </a:defRPr>
            </a:lvl1pPr>
          </a:lstStyle>
          <a:p>
            <a:pPr lvl="0"/>
            <a:r>
              <a:rPr lang="sv-SE" dirty="0"/>
              <a:t>Text</a:t>
            </a:r>
          </a:p>
        </p:txBody>
      </p:sp>
    </p:spTree>
    <p:extLst>
      <p:ext uri="{BB962C8B-B14F-4D97-AF65-F5344CB8AC3E}">
        <p14:creationId xmlns:p14="http://schemas.microsoft.com/office/powerpoint/2010/main" val="487731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extblock på bild - vit">
    <p:bg>
      <p:bgRef idx="1001">
        <a:schemeClr val="bg1"/>
      </p:bgRef>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C1A7D206-7E39-4164-99C3-1AD7EF7F754F}"/>
              </a:ext>
            </a:extLst>
          </p:cNvPr>
          <p:cNvSpPr/>
          <p:nvPr userDrawn="1"/>
        </p:nvSpPr>
        <p:spPr>
          <a:xfrm>
            <a:off x="1979085" y="1760297"/>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5" name="Rektangel 14">
            <a:extLst>
              <a:ext uri="{FF2B5EF4-FFF2-40B4-BE49-F238E27FC236}">
                <a16:creationId xmlns:a16="http://schemas.microsoft.com/office/drawing/2014/main" id="{D8CC5FCC-309E-4CE1-96E2-6E1867EA8937}"/>
              </a:ext>
            </a:extLst>
          </p:cNvPr>
          <p:cNvSpPr/>
          <p:nvPr userDrawn="1"/>
        </p:nvSpPr>
        <p:spPr>
          <a:xfrm>
            <a:off x="4995790" y="1760296"/>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9" name="Rektangel 18">
            <a:extLst>
              <a:ext uri="{FF2B5EF4-FFF2-40B4-BE49-F238E27FC236}">
                <a16:creationId xmlns:a16="http://schemas.microsoft.com/office/drawing/2014/main" id="{1D993939-F69B-494F-9940-F425A9B83F91}"/>
              </a:ext>
            </a:extLst>
          </p:cNvPr>
          <p:cNvSpPr/>
          <p:nvPr userDrawn="1"/>
        </p:nvSpPr>
        <p:spPr>
          <a:xfrm>
            <a:off x="8000684"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3" name="Rubrik 4">
            <a:extLst>
              <a:ext uri="{FF2B5EF4-FFF2-40B4-BE49-F238E27FC236}">
                <a16:creationId xmlns:a16="http://schemas.microsoft.com/office/drawing/2014/main" id="{73F40DB5-F800-4963-8310-A6DA0AB166C0}"/>
              </a:ext>
            </a:extLst>
          </p:cNvPr>
          <p:cNvSpPr>
            <a:spLocks noGrp="1"/>
          </p:cNvSpPr>
          <p:nvPr>
            <p:ph type="title" hasCustomPrompt="1"/>
          </p:nvPr>
        </p:nvSpPr>
        <p:spPr>
          <a:xfrm>
            <a:off x="2169617" y="2109600"/>
            <a:ext cx="1778400" cy="662466"/>
          </a:xfrm>
        </p:spPr>
        <p:txBody>
          <a:bodyPr vert="horz" lIns="0" tIns="0" rIns="0" bIns="0" rtlCol="0" anchor="b" anchorCtr="1">
            <a:noAutofit/>
          </a:bodyPr>
          <a:lstStyle>
            <a:lvl1pPr marL="0" indent="0" algn="ctr">
              <a:lnSpc>
                <a:spcPct val="95000"/>
              </a:lnSpc>
              <a:buFont typeface="Arial" panose="020B0604020202020204" pitchFamily="34" charset="0"/>
              <a:buNone/>
              <a:defRPr lang="sv-SE" sz="3200" dirty="0">
                <a:solidFill>
                  <a:schemeClr val="accent1"/>
                </a:solidFill>
              </a:defRPr>
            </a:lvl1pPr>
          </a:lstStyle>
          <a:p>
            <a:pPr lvl="0" algn="ctr">
              <a:spcBef>
                <a:spcPts val="0"/>
              </a:spcBef>
              <a:buClr>
                <a:schemeClr val="accent5"/>
              </a:buClr>
              <a:buSzPct val="110000"/>
              <a:buFont typeface="Times New Roman" panose="02020603050405020304" pitchFamily="18" charset="0"/>
            </a:pPr>
            <a:r>
              <a:rPr lang="sv-SE" dirty="0"/>
              <a:t>Rubrik</a:t>
            </a:r>
          </a:p>
        </p:txBody>
      </p:sp>
      <p:sp>
        <p:nvSpPr>
          <p:cNvPr id="8" name="Platshållare för text 5">
            <a:extLst>
              <a:ext uri="{FF2B5EF4-FFF2-40B4-BE49-F238E27FC236}">
                <a16:creationId xmlns:a16="http://schemas.microsoft.com/office/drawing/2014/main" id="{FCF76C39-2F45-40B6-ADAF-2586B67C66BB}"/>
              </a:ext>
            </a:extLst>
          </p:cNvPr>
          <p:cNvSpPr>
            <a:spLocks noGrp="1"/>
          </p:cNvSpPr>
          <p:nvPr>
            <p:ph type="body" sz="quarter" idx="13" hasCustomPrompt="1"/>
          </p:nvPr>
        </p:nvSpPr>
        <p:spPr>
          <a:xfrm>
            <a:off x="2169617" y="2836800"/>
            <a:ext cx="1778400" cy="2340000"/>
          </a:xfrm>
        </p:spPr>
        <p:txBody>
          <a:bodyPr anchor="t" anchorCtr="1">
            <a:noAutofit/>
          </a:bodyPr>
          <a:lstStyle>
            <a:lvl1pPr marL="0" indent="0" algn="ctr">
              <a:spcBef>
                <a:spcPts val="0"/>
              </a:spcBef>
              <a:spcAft>
                <a:spcPts val="600"/>
              </a:spcAft>
              <a:buNone/>
              <a:defRPr sz="1800">
                <a:solidFill>
                  <a:srgbClr val="4D4D4D"/>
                </a:solidFill>
              </a:defRPr>
            </a:lvl1pPr>
          </a:lstStyle>
          <a:p>
            <a:pPr lvl="0"/>
            <a:r>
              <a:rPr lang="sv-SE" dirty="0"/>
              <a:t>Text</a:t>
            </a:r>
          </a:p>
        </p:txBody>
      </p:sp>
      <p:sp>
        <p:nvSpPr>
          <p:cNvPr id="9" name="Platshållare för text 6">
            <a:extLst>
              <a:ext uri="{FF2B5EF4-FFF2-40B4-BE49-F238E27FC236}">
                <a16:creationId xmlns:a16="http://schemas.microsoft.com/office/drawing/2014/main" id="{236A61A8-29DF-4C28-BAD2-D041BF41C87D}"/>
              </a:ext>
            </a:extLst>
          </p:cNvPr>
          <p:cNvSpPr>
            <a:spLocks noGrp="1"/>
          </p:cNvSpPr>
          <p:nvPr>
            <p:ph type="body" sz="quarter" idx="14" hasCustomPrompt="1"/>
          </p:nvPr>
        </p:nvSpPr>
        <p:spPr>
          <a:xfrm>
            <a:off x="5186323" y="2109600"/>
            <a:ext cx="1778400" cy="662466"/>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10" name="Platshållare för text 7">
            <a:extLst>
              <a:ext uri="{FF2B5EF4-FFF2-40B4-BE49-F238E27FC236}">
                <a16:creationId xmlns:a16="http://schemas.microsoft.com/office/drawing/2014/main" id="{40D65209-F4D5-498C-A576-2F4450307912}"/>
              </a:ext>
            </a:extLst>
          </p:cNvPr>
          <p:cNvSpPr>
            <a:spLocks noGrp="1"/>
          </p:cNvSpPr>
          <p:nvPr>
            <p:ph type="body" sz="quarter" idx="15" hasCustomPrompt="1"/>
          </p:nvPr>
        </p:nvSpPr>
        <p:spPr>
          <a:xfrm>
            <a:off x="5186323"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sp>
        <p:nvSpPr>
          <p:cNvPr id="11" name="Platshållare för text 8">
            <a:extLst>
              <a:ext uri="{FF2B5EF4-FFF2-40B4-BE49-F238E27FC236}">
                <a16:creationId xmlns:a16="http://schemas.microsoft.com/office/drawing/2014/main" id="{515CC1C5-790E-4698-9CBB-A188F86D1D7D}"/>
              </a:ext>
            </a:extLst>
          </p:cNvPr>
          <p:cNvSpPr>
            <a:spLocks noGrp="1"/>
          </p:cNvSpPr>
          <p:nvPr>
            <p:ph type="body" sz="quarter" idx="16" hasCustomPrompt="1"/>
          </p:nvPr>
        </p:nvSpPr>
        <p:spPr>
          <a:xfrm>
            <a:off x="8203028" y="2109600"/>
            <a:ext cx="1778400" cy="666247"/>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12" name="Platshållare för text 9">
            <a:extLst>
              <a:ext uri="{FF2B5EF4-FFF2-40B4-BE49-F238E27FC236}">
                <a16:creationId xmlns:a16="http://schemas.microsoft.com/office/drawing/2014/main" id="{8159D53C-439D-4AB2-8D21-3362957670BD}"/>
              </a:ext>
            </a:extLst>
          </p:cNvPr>
          <p:cNvSpPr>
            <a:spLocks noGrp="1"/>
          </p:cNvSpPr>
          <p:nvPr>
            <p:ph type="body" sz="quarter" idx="17" hasCustomPrompt="1"/>
          </p:nvPr>
        </p:nvSpPr>
        <p:spPr>
          <a:xfrm>
            <a:off x="8203028" y="2836800"/>
            <a:ext cx="1778400" cy="2340000"/>
          </a:xfrm>
        </p:spPr>
        <p:txBody>
          <a:bodyPr vert="horz" lIns="0" tIns="0" rIns="0" bIns="0" rtlCol="0" anchor="t" anchorCtr="1">
            <a:noAutofit/>
          </a:bodyPr>
          <a:lstStyle>
            <a:lvl1pPr marL="0" indent="0">
              <a:spcBef>
                <a:spcPts val="0"/>
              </a:spcBef>
              <a:spcAft>
                <a:spcPts val="600"/>
              </a:spcAft>
              <a:buNone/>
              <a:tabLst/>
              <a:defRPr lang="sv-SE" sz="1800" dirty="0">
                <a:solidFill>
                  <a:srgbClr val="4D4D4D"/>
                </a:solidFill>
              </a:defRPr>
            </a:lvl1pPr>
          </a:lstStyle>
          <a:p>
            <a:pPr lvl="0" algn="ctr">
              <a:buNone/>
            </a:pPr>
            <a:r>
              <a:rPr lang="sv-SE" dirty="0"/>
              <a:t>Text</a:t>
            </a:r>
          </a:p>
        </p:txBody>
      </p:sp>
    </p:spTree>
    <p:extLst>
      <p:ext uri="{BB962C8B-B14F-4D97-AF65-F5344CB8AC3E}">
        <p14:creationId xmlns:p14="http://schemas.microsoft.com/office/powerpoint/2010/main" val="401052127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textblock på ljusblå bakgrund">
    <p:bg>
      <p:bgPr>
        <a:solidFill>
          <a:srgbClr val="CBE8F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E6DBFF7B-3F3C-4799-BCD8-65734D10F975}"/>
              </a:ext>
            </a:extLst>
          </p:cNvPr>
          <p:cNvSpPr/>
          <p:nvPr userDrawn="1"/>
        </p:nvSpPr>
        <p:spPr>
          <a:xfrm>
            <a:off x="1979085" y="1760297"/>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5" name="Rektangel 14">
            <a:extLst>
              <a:ext uri="{FF2B5EF4-FFF2-40B4-BE49-F238E27FC236}">
                <a16:creationId xmlns:a16="http://schemas.microsoft.com/office/drawing/2014/main" id="{ABCBA170-1CCB-4058-B8BF-426FB60E9636}"/>
              </a:ext>
            </a:extLst>
          </p:cNvPr>
          <p:cNvSpPr/>
          <p:nvPr userDrawn="1"/>
        </p:nvSpPr>
        <p:spPr>
          <a:xfrm>
            <a:off x="4995790" y="1760296"/>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9" name="Rektangel 18">
            <a:extLst>
              <a:ext uri="{FF2B5EF4-FFF2-40B4-BE49-F238E27FC236}">
                <a16:creationId xmlns:a16="http://schemas.microsoft.com/office/drawing/2014/main" id="{0B9CEC5F-EAA9-4539-9E82-72C380945F18}"/>
              </a:ext>
            </a:extLst>
          </p:cNvPr>
          <p:cNvSpPr/>
          <p:nvPr userDrawn="1"/>
        </p:nvSpPr>
        <p:spPr>
          <a:xfrm>
            <a:off x="8000684"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3" name="Rubrik 4">
            <a:extLst>
              <a:ext uri="{FF2B5EF4-FFF2-40B4-BE49-F238E27FC236}">
                <a16:creationId xmlns:a16="http://schemas.microsoft.com/office/drawing/2014/main" id="{9932D08A-17CB-4787-995F-3B0FF7F7010E}"/>
              </a:ext>
            </a:extLst>
          </p:cNvPr>
          <p:cNvSpPr>
            <a:spLocks noGrp="1"/>
          </p:cNvSpPr>
          <p:nvPr>
            <p:ph type="title" hasCustomPrompt="1"/>
          </p:nvPr>
        </p:nvSpPr>
        <p:spPr>
          <a:xfrm>
            <a:off x="2169617" y="2109600"/>
            <a:ext cx="1778400" cy="662466"/>
          </a:xfrm>
        </p:spPr>
        <p:txBody>
          <a:bodyPr vert="horz" lIns="0" tIns="0" rIns="0" bIns="0" rtlCol="0" anchor="b" anchorCtr="1">
            <a:noAutofit/>
          </a:bodyPr>
          <a:lstStyle>
            <a:lvl1pPr marL="0" indent="0" algn="ctr">
              <a:lnSpc>
                <a:spcPct val="95000"/>
              </a:lnSpc>
              <a:buFont typeface="Arial" panose="020B0604020202020204" pitchFamily="34" charset="0"/>
              <a:buNone/>
              <a:defRPr lang="sv-SE" sz="3200" dirty="0">
                <a:solidFill>
                  <a:schemeClr val="bg1"/>
                </a:solidFill>
              </a:defRPr>
            </a:lvl1pPr>
          </a:lstStyle>
          <a:p>
            <a:pPr lvl="0" algn="ctr">
              <a:spcBef>
                <a:spcPts val="0"/>
              </a:spcBef>
              <a:buClr>
                <a:schemeClr val="accent5"/>
              </a:buClr>
              <a:buSzPct val="110000"/>
              <a:buFont typeface="Times New Roman" panose="02020603050405020304" pitchFamily="18" charset="0"/>
            </a:pPr>
            <a:r>
              <a:rPr lang="sv-SE" dirty="0"/>
              <a:t>Rubrik</a:t>
            </a:r>
          </a:p>
        </p:txBody>
      </p:sp>
      <p:sp>
        <p:nvSpPr>
          <p:cNvPr id="8" name="Platshållare för text 5">
            <a:extLst>
              <a:ext uri="{FF2B5EF4-FFF2-40B4-BE49-F238E27FC236}">
                <a16:creationId xmlns:a16="http://schemas.microsoft.com/office/drawing/2014/main" id="{FCF76C39-2F45-40B6-ADAF-2586B67C66BB}"/>
              </a:ext>
            </a:extLst>
          </p:cNvPr>
          <p:cNvSpPr>
            <a:spLocks noGrp="1"/>
          </p:cNvSpPr>
          <p:nvPr>
            <p:ph type="body" sz="quarter" idx="13" hasCustomPrompt="1"/>
          </p:nvPr>
        </p:nvSpPr>
        <p:spPr>
          <a:xfrm>
            <a:off x="2169617" y="2836800"/>
            <a:ext cx="1778400" cy="2340000"/>
          </a:xfrm>
        </p:spPr>
        <p:txBody>
          <a:bodyPr anchor="t" anchorCtr="1">
            <a:noAutofit/>
          </a:bodyPr>
          <a:lstStyle>
            <a:lvl1pPr marL="0" indent="0" algn="ctr">
              <a:spcBef>
                <a:spcPts val="0"/>
              </a:spcBef>
              <a:spcAft>
                <a:spcPts val="600"/>
              </a:spcAft>
              <a:buNone/>
              <a:defRPr sz="1800">
                <a:solidFill>
                  <a:schemeClr val="bg2"/>
                </a:solidFill>
              </a:defRPr>
            </a:lvl1pPr>
          </a:lstStyle>
          <a:p>
            <a:pPr lvl="0"/>
            <a:r>
              <a:rPr lang="sv-SE" dirty="0"/>
              <a:t>Text</a:t>
            </a:r>
          </a:p>
        </p:txBody>
      </p:sp>
      <p:sp>
        <p:nvSpPr>
          <p:cNvPr id="9" name="Platshållare för text 6">
            <a:extLst>
              <a:ext uri="{FF2B5EF4-FFF2-40B4-BE49-F238E27FC236}">
                <a16:creationId xmlns:a16="http://schemas.microsoft.com/office/drawing/2014/main" id="{236A61A8-29DF-4C28-BAD2-D041BF41C87D}"/>
              </a:ext>
            </a:extLst>
          </p:cNvPr>
          <p:cNvSpPr>
            <a:spLocks noGrp="1"/>
          </p:cNvSpPr>
          <p:nvPr>
            <p:ph type="body" sz="quarter" idx="14" hasCustomPrompt="1"/>
          </p:nvPr>
        </p:nvSpPr>
        <p:spPr>
          <a:xfrm>
            <a:off x="5186323" y="2109600"/>
            <a:ext cx="1778400" cy="662466"/>
          </a:xfrm>
        </p:spPr>
        <p:txBody>
          <a:bodyPr vert="horz" lIns="0" tIns="0" rIns="0" bIns="0" rtlCol="0" anchor="b" anchorCtr="1">
            <a:noAutofit/>
          </a:bodyPr>
          <a:lstStyle>
            <a:lvl1pPr>
              <a:lnSpc>
                <a:spcPct val="95000"/>
              </a:lnSpc>
              <a:spcBef>
                <a:spcPts val="0"/>
              </a:spcBef>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10" name="Platshållare för text 7">
            <a:extLst>
              <a:ext uri="{FF2B5EF4-FFF2-40B4-BE49-F238E27FC236}">
                <a16:creationId xmlns:a16="http://schemas.microsoft.com/office/drawing/2014/main" id="{40D65209-F4D5-498C-A576-2F4450307912}"/>
              </a:ext>
            </a:extLst>
          </p:cNvPr>
          <p:cNvSpPr>
            <a:spLocks noGrp="1"/>
          </p:cNvSpPr>
          <p:nvPr>
            <p:ph type="body" sz="quarter" idx="15" hasCustomPrompt="1"/>
          </p:nvPr>
        </p:nvSpPr>
        <p:spPr>
          <a:xfrm>
            <a:off x="5186323"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2"/>
                </a:solidFill>
              </a:defRPr>
            </a:lvl1pPr>
          </a:lstStyle>
          <a:p>
            <a:pPr lvl="0" algn="ctr">
              <a:buNone/>
            </a:pPr>
            <a:r>
              <a:rPr lang="sv-SE" dirty="0"/>
              <a:t>Text</a:t>
            </a:r>
          </a:p>
        </p:txBody>
      </p:sp>
      <p:sp>
        <p:nvSpPr>
          <p:cNvPr id="11" name="Platshållare för text 8">
            <a:extLst>
              <a:ext uri="{FF2B5EF4-FFF2-40B4-BE49-F238E27FC236}">
                <a16:creationId xmlns:a16="http://schemas.microsoft.com/office/drawing/2014/main" id="{515CC1C5-790E-4698-9CBB-A188F86D1D7D}"/>
              </a:ext>
            </a:extLst>
          </p:cNvPr>
          <p:cNvSpPr>
            <a:spLocks noGrp="1"/>
          </p:cNvSpPr>
          <p:nvPr>
            <p:ph type="body" sz="quarter" idx="16" hasCustomPrompt="1"/>
          </p:nvPr>
        </p:nvSpPr>
        <p:spPr>
          <a:xfrm>
            <a:off x="8203028" y="2109600"/>
            <a:ext cx="1778400" cy="666247"/>
          </a:xfrm>
        </p:spPr>
        <p:txBody>
          <a:bodyPr vert="horz" lIns="0" tIns="0" rIns="0" bIns="0" rtlCol="0" anchor="b" anchorCtr="1">
            <a:noAutofit/>
          </a:bodyPr>
          <a:lstStyle>
            <a:lvl1pPr>
              <a:lnSpc>
                <a:spcPct val="95000"/>
              </a:lnSpc>
              <a:spcBef>
                <a:spcPts val="0"/>
              </a:spcBef>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12" name="Platshållare för text 9">
            <a:extLst>
              <a:ext uri="{FF2B5EF4-FFF2-40B4-BE49-F238E27FC236}">
                <a16:creationId xmlns:a16="http://schemas.microsoft.com/office/drawing/2014/main" id="{8159D53C-439D-4AB2-8D21-3362957670BD}"/>
              </a:ext>
            </a:extLst>
          </p:cNvPr>
          <p:cNvSpPr>
            <a:spLocks noGrp="1"/>
          </p:cNvSpPr>
          <p:nvPr>
            <p:ph type="body" sz="quarter" idx="17" hasCustomPrompt="1"/>
          </p:nvPr>
        </p:nvSpPr>
        <p:spPr>
          <a:xfrm>
            <a:off x="8203028"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2"/>
                </a:solidFill>
              </a:defRPr>
            </a:lvl1pPr>
          </a:lstStyle>
          <a:p>
            <a:pPr lvl="0" algn="ctr">
              <a:buNone/>
            </a:pPr>
            <a:r>
              <a:rPr lang="sv-SE" dirty="0"/>
              <a:t>Text</a:t>
            </a:r>
          </a:p>
        </p:txBody>
      </p:sp>
    </p:spTree>
    <p:extLst>
      <p:ext uri="{BB962C8B-B14F-4D97-AF65-F5344CB8AC3E}">
        <p14:creationId xmlns:p14="http://schemas.microsoft.com/office/powerpoint/2010/main" val="346682882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 textblock på blå bakgrund">
    <p:bg>
      <p:bgPr>
        <a:solidFill>
          <a:schemeClr val="accent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16EF7F47-592A-42ED-9DA2-6FE72479A938}"/>
              </a:ext>
            </a:extLst>
          </p:cNvPr>
          <p:cNvSpPr/>
          <p:nvPr userDrawn="1"/>
        </p:nvSpPr>
        <p:spPr>
          <a:xfrm>
            <a:off x="1979085" y="1760297"/>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5" name="Rektangel 14">
            <a:extLst>
              <a:ext uri="{FF2B5EF4-FFF2-40B4-BE49-F238E27FC236}">
                <a16:creationId xmlns:a16="http://schemas.microsoft.com/office/drawing/2014/main" id="{46D93B98-144B-4AC2-B4E5-38CA433C9FE4}"/>
              </a:ext>
            </a:extLst>
          </p:cNvPr>
          <p:cNvSpPr/>
          <p:nvPr userDrawn="1"/>
        </p:nvSpPr>
        <p:spPr>
          <a:xfrm>
            <a:off x="4995790" y="1760296"/>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9" name="Rektangel 18">
            <a:extLst>
              <a:ext uri="{FF2B5EF4-FFF2-40B4-BE49-F238E27FC236}">
                <a16:creationId xmlns:a16="http://schemas.microsoft.com/office/drawing/2014/main" id="{77015743-1FE0-4326-B57B-6AAFA925B977}"/>
              </a:ext>
            </a:extLst>
          </p:cNvPr>
          <p:cNvSpPr/>
          <p:nvPr userDrawn="1"/>
        </p:nvSpPr>
        <p:spPr>
          <a:xfrm>
            <a:off x="8000684"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3" name="Rubrik 4">
            <a:extLst>
              <a:ext uri="{FF2B5EF4-FFF2-40B4-BE49-F238E27FC236}">
                <a16:creationId xmlns:a16="http://schemas.microsoft.com/office/drawing/2014/main" id="{DACF23A6-71E6-4EA5-8C50-0507EA0D07E6}"/>
              </a:ext>
            </a:extLst>
          </p:cNvPr>
          <p:cNvSpPr>
            <a:spLocks noGrp="1"/>
          </p:cNvSpPr>
          <p:nvPr>
            <p:ph type="title" hasCustomPrompt="1"/>
          </p:nvPr>
        </p:nvSpPr>
        <p:spPr>
          <a:xfrm>
            <a:off x="2169617" y="2109600"/>
            <a:ext cx="1778400" cy="662466"/>
          </a:xfrm>
        </p:spPr>
        <p:txBody>
          <a:bodyPr vert="horz" lIns="0" tIns="0" rIns="0" bIns="0" rtlCol="0" anchor="b" anchorCtr="1">
            <a:noAutofit/>
          </a:bodyPr>
          <a:lstStyle>
            <a:lvl1pPr marL="0" indent="0" algn="ctr">
              <a:lnSpc>
                <a:spcPct val="95000"/>
              </a:lnSpc>
              <a:buFont typeface="Arial" panose="020B0604020202020204" pitchFamily="34" charset="0"/>
              <a:buNone/>
              <a:defRPr lang="sv-SE" sz="3200" dirty="0">
                <a:solidFill>
                  <a:schemeClr val="accent1"/>
                </a:solidFill>
              </a:defRPr>
            </a:lvl1pPr>
          </a:lstStyle>
          <a:p>
            <a:pPr lvl="0" algn="ctr">
              <a:spcBef>
                <a:spcPts val="0"/>
              </a:spcBef>
              <a:buClr>
                <a:schemeClr val="accent5"/>
              </a:buClr>
              <a:buSzPct val="110000"/>
              <a:buFont typeface="Times New Roman" panose="02020603050405020304" pitchFamily="18" charset="0"/>
            </a:pPr>
            <a:r>
              <a:rPr lang="sv-SE" dirty="0"/>
              <a:t>Rubrik</a:t>
            </a:r>
          </a:p>
        </p:txBody>
      </p:sp>
      <p:sp>
        <p:nvSpPr>
          <p:cNvPr id="8" name="Platshållare för text 5">
            <a:extLst>
              <a:ext uri="{FF2B5EF4-FFF2-40B4-BE49-F238E27FC236}">
                <a16:creationId xmlns:a16="http://schemas.microsoft.com/office/drawing/2014/main" id="{FCF76C39-2F45-40B6-ADAF-2586B67C66BB}"/>
              </a:ext>
            </a:extLst>
          </p:cNvPr>
          <p:cNvSpPr>
            <a:spLocks noGrp="1"/>
          </p:cNvSpPr>
          <p:nvPr>
            <p:ph type="body" sz="quarter" idx="13" hasCustomPrompt="1"/>
          </p:nvPr>
        </p:nvSpPr>
        <p:spPr>
          <a:xfrm>
            <a:off x="2169617" y="2836800"/>
            <a:ext cx="1778400" cy="2340000"/>
          </a:xfrm>
        </p:spPr>
        <p:txBody>
          <a:bodyPr anchor="t" anchorCtr="1">
            <a:noAutofit/>
          </a:bodyPr>
          <a:lstStyle>
            <a:lvl1pPr marL="0" indent="0" algn="ctr">
              <a:spcBef>
                <a:spcPts val="0"/>
              </a:spcBef>
              <a:spcAft>
                <a:spcPts val="600"/>
              </a:spcAft>
              <a:buNone/>
              <a:defRPr sz="1800">
                <a:solidFill>
                  <a:srgbClr val="4D4D4D"/>
                </a:solidFill>
              </a:defRPr>
            </a:lvl1pPr>
          </a:lstStyle>
          <a:p>
            <a:pPr lvl="0"/>
            <a:r>
              <a:rPr lang="sv-SE" dirty="0"/>
              <a:t>Text</a:t>
            </a:r>
          </a:p>
        </p:txBody>
      </p:sp>
      <p:sp>
        <p:nvSpPr>
          <p:cNvPr id="9" name="Platshållare för text 6">
            <a:extLst>
              <a:ext uri="{FF2B5EF4-FFF2-40B4-BE49-F238E27FC236}">
                <a16:creationId xmlns:a16="http://schemas.microsoft.com/office/drawing/2014/main" id="{236A61A8-29DF-4C28-BAD2-D041BF41C87D}"/>
              </a:ext>
            </a:extLst>
          </p:cNvPr>
          <p:cNvSpPr>
            <a:spLocks noGrp="1"/>
          </p:cNvSpPr>
          <p:nvPr>
            <p:ph type="body" sz="quarter" idx="14" hasCustomPrompt="1"/>
          </p:nvPr>
        </p:nvSpPr>
        <p:spPr>
          <a:xfrm>
            <a:off x="5186323" y="2109600"/>
            <a:ext cx="1778400" cy="662466"/>
          </a:xfrm>
        </p:spPr>
        <p:txBody>
          <a:bodyPr vert="horz" lIns="0" tIns="0" rIns="0" bIns="0" rtlCol="0" anchor="b" anchorCtr="1">
            <a:noAutofit/>
          </a:bodyPr>
          <a:lstStyle>
            <a:lvl1pPr>
              <a:lnSpc>
                <a:spcPts val="95"/>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10" name="Platshållare för text 7">
            <a:extLst>
              <a:ext uri="{FF2B5EF4-FFF2-40B4-BE49-F238E27FC236}">
                <a16:creationId xmlns:a16="http://schemas.microsoft.com/office/drawing/2014/main" id="{40D65209-F4D5-498C-A576-2F4450307912}"/>
              </a:ext>
            </a:extLst>
          </p:cNvPr>
          <p:cNvSpPr>
            <a:spLocks noGrp="1"/>
          </p:cNvSpPr>
          <p:nvPr>
            <p:ph type="body" sz="quarter" idx="15" hasCustomPrompt="1"/>
          </p:nvPr>
        </p:nvSpPr>
        <p:spPr>
          <a:xfrm>
            <a:off x="5186323"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sp>
        <p:nvSpPr>
          <p:cNvPr id="11" name="Platshållare för text 8">
            <a:extLst>
              <a:ext uri="{FF2B5EF4-FFF2-40B4-BE49-F238E27FC236}">
                <a16:creationId xmlns:a16="http://schemas.microsoft.com/office/drawing/2014/main" id="{515CC1C5-790E-4698-9CBB-A188F86D1D7D}"/>
              </a:ext>
            </a:extLst>
          </p:cNvPr>
          <p:cNvSpPr>
            <a:spLocks noGrp="1"/>
          </p:cNvSpPr>
          <p:nvPr>
            <p:ph type="body" sz="quarter" idx="16" hasCustomPrompt="1"/>
          </p:nvPr>
        </p:nvSpPr>
        <p:spPr>
          <a:xfrm>
            <a:off x="8203028" y="2109600"/>
            <a:ext cx="1778400" cy="666247"/>
          </a:xfrm>
        </p:spPr>
        <p:txBody>
          <a:bodyPr vert="horz" lIns="0" tIns="0" rIns="0" bIns="0" rtlCol="0" anchor="b" anchorCtr="1">
            <a:noAutofit/>
          </a:bodyPr>
          <a:lstStyle>
            <a:lvl1pPr>
              <a:lnSpc>
                <a:spcPts val="95"/>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12" name="Platshållare för text 9">
            <a:extLst>
              <a:ext uri="{FF2B5EF4-FFF2-40B4-BE49-F238E27FC236}">
                <a16:creationId xmlns:a16="http://schemas.microsoft.com/office/drawing/2014/main" id="{8159D53C-439D-4AB2-8D21-3362957670BD}"/>
              </a:ext>
            </a:extLst>
          </p:cNvPr>
          <p:cNvSpPr>
            <a:spLocks noGrp="1"/>
          </p:cNvSpPr>
          <p:nvPr>
            <p:ph type="body" sz="quarter" idx="17" hasCustomPrompt="1"/>
          </p:nvPr>
        </p:nvSpPr>
        <p:spPr>
          <a:xfrm>
            <a:off x="8203028"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pic>
        <p:nvPicPr>
          <p:cNvPr id="24" name="Bildobjekt 23" descr="HSB logotyp">
            <a:extLst>
              <a:ext uri="{FF2B5EF4-FFF2-40B4-BE49-F238E27FC236}">
                <a16:creationId xmlns:a16="http://schemas.microsoft.com/office/drawing/2014/main" id="{28A2F615-435C-4062-B9A8-E783250D65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Tree>
    <p:extLst>
      <p:ext uri="{BB962C8B-B14F-4D97-AF65-F5344CB8AC3E}">
        <p14:creationId xmlns:p14="http://schemas.microsoft.com/office/powerpoint/2010/main" val="2259573198"/>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 textblock på blå bakgrund">
    <p:bg>
      <p:bgPr>
        <a:solidFill>
          <a:schemeClr val="accent1"/>
        </a:solidFill>
        <a:effectLst/>
      </p:bgPr>
    </p:bg>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1B7C4247-418C-4CF4-BC99-2960ABAD16CA}"/>
              </a:ext>
            </a:extLst>
          </p:cNvPr>
          <p:cNvSpPr/>
          <p:nvPr userDrawn="1"/>
        </p:nvSpPr>
        <p:spPr>
          <a:xfrm>
            <a:off x="1425965"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9" name="Rektangel 28">
            <a:extLst>
              <a:ext uri="{FF2B5EF4-FFF2-40B4-BE49-F238E27FC236}">
                <a16:creationId xmlns:a16="http://schemas.microsoft.com/office/drawing/2014/main" id="{C16508EC-3C35-4758-9124-ECA1FD2FB736}"/>
              </a:ext>
            </a:extLst>
          </p:cNvPr>
          <p:cNvSpPr/>
          <p:nvPr userDrawn="1"/>
        </p:nvSpPr>
        <p:spPr>
          <a:xfrm>
            <a:off x="3863081"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30" name="Rektangel 29">
            <a:extLst>
              <a:ext uri="{FF2B5EF4-FFF2-40B4-BE49-F238E27FC236}">
                <a16:creationId xmlns:a16="http://schemas.microsoft.com/office/drawing/2014/main" id="{490D0126-5974-4277-A451-5EB545DFAB5C}"/>
              </a:ext>
            </a:extLst>
          </p:cNvPr>
          <p:cNvSpPr/>
          <p:nvPr userDrawn="1"/>
        </p:nvSpPr>
        <p:spPr>
          <a:xfrm>
            <a:off x="6300197"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33" name="Rektangel 32">
            <a:extLst>
              <a:ext uri="{FF2B5EF4-FFF2-40B4-BE49-F238E27FC236}">
                <a16:creationId xmlns:a16="http://schemas.microsoft.com/office/drawing/2014/main" id="{2AB154C6-F911-4FCF-969F-5FA6C7479C7A}"/>
              </a:ext>
            </a:extLst>
          </p:cNvPr>
          <p:cNvSpPr/>
          <p:nvPr userDrawn="1"/>
        </p:nvSpPr>
        <p:spPr>
          <a:xfrm>
            <a:off x="8737314"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pic>
        <p:nvPicPr>
          <p:cNvPr id="24" name="Bildobjekt 23" descr="HSB logotyp">
            <a:extLst>
              <a:ext uri="{FF2B5EF4-FFF2-40B4-BE49-F238E27FC236}">
                <a16:creationId xmlns:a16="http://schemas.microsoft.com/office/drawing/2014/main" id="{28A2F615-435C-4062-B9A8-E783250D65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
        <p:nvSpPr>
          <p:cNvPr id="15" name="Rubrik 4">
            <a:extLst>
              <a:ext uri="{FF2B5EF4-FFF2-40B4-BE49-F238E27FC236}">
                <a16:creationId xmlns:a16="http://schemas.microsoft.com/office/drawing/2014/main" id="{D26AEA08-35E6-48F0-A8DC-D927965795B5}"/>
              </a:ext>
            </a:extLst>
          </p:cNvPr>
          <p:cNvSpPr>
            <a:spLocks noGrp="1"/>
          </p:cNvSpPr>
          <p:nvPr>
            <p:ph type="title" hasCustomPrompt="1"/>
          </p:nvPr>
        </p:nvSpPr>
        <p:spPr>
          <a:xfrm>
            <a:off x="1616744" y="2109600"/>
            <a:ext cx="1778401" cy="662466"/>
          </a:xfrm>
        </p:spPr>
        <p:txBody>
          <a:bodyPr vert="horz" lIns="0" tIns="0" rIns="0" bIns="0" rtlCol="0" anchor="b" anchorCtr="1">
            <a:noAutofit/>
          </a:bodyPr>
          <a:lstStyle>
            <a:lvl1pPr marL="0" indent="0" algn="ctr">
              <a:lnSpc>
                <a:spcPct val="95000"/>
              </a:lnSpc>
              <a:buFont typeface="Arial" panose="020B0604020202020204" pitchFamily="34" charset="0"/>
              <a:buNone/>
              <a:defRPr lang="sv-SE" sz="3200" dirty="0">
                <a:solidFill>
                  <a:schemeClr val="accent1"/>
                </a:solidFill>
              </a:defRPr>
            </a:lvl1pPr>
          </a:lstStyle>
          <a:p>
            <a:pPr lvl="0" algn="ctr">
              <a:spcBef>
                <a:spcPts val="0"/>
              </a:spcBef>
              <a:buClr>
                <a:schemeClr val="accent5"/>
              </a:buClr>
              <a:buSzPct val="110000"/>
              <a:buFont typeface="Times New Roman" panose="02020603050405020304" pitchFamily="18" charset="0"/>
            </a:pPr>
            <a:r>
              <a:rPr lang="sv-SE" dirty="0"/>
              <a:t>Rubrik</a:t>
            </a:r>
          </a:p>
        </p:txBody>
      </p:sp>
      <p:sp>
        <p:nvSpPr>
          <p:cNvPr id="21" name="Platshållare för text 5">
            <a:extLst>
              <a:ext uri="{FF2B5EF4-FFF2-40B4-BE49-F238E27FC236}">
                <a16:creationId xmlns:a16="http://schemas.microsoft.com/office/drawing/2014/main" id="{B5D6AACA-AE3F-4D09-9E4A-8D671948665B}"/>
              </a:ext>
            </a:extLst>
          </p:cNvPr>
          <p:cNvSpPr>
            <a:spLocks noGrp="1"/>
          </p:cNvSpPr>
          <p:nvPr>
            <p:ph type="body" sz="quarter" idx="13" hasCustomPrompt="1"/>
          </p:nvPr>
        </p:nvSpPr>
        <p:spPr>
          <a:xfrm>
            <a:off x="1616745" y="2836800"/>
            <a:ext cx="1778400" cy="2340000"/>
          </a:xfrm>
        </p:spPr>
        <p:txBody>
          <a:bodyPr anchor="t" anchorCtr="1">
            <a:noAutofit/>
          </a:bodyPr>
          <a:lstStyle>
            <a:lvl1pPr marL="0" indent="0" algn="ctr">
              <a:spcBef>
                <a:spcPts val="0"/>
              </a:spcBef>
              <a:spcAft>
                <a:spcPts val="600"/>
              </a:spcAft>
              <a:buNone/>
              <a:defRPr sz="1800">
                <a:solidFill>
                  <a:srgbClr val="4D4D4D"/>
                </a:solidFill>
              </a:defRPr>
            </a:lvl1pPr>
          </a:lstStyle>
          <a:p>
            <a:pPr lvl="0"/>
            <a:r>
              <a:rPr lang="sv-SE" dirty="0"/>
              <a:t>Text</a:t>
            </a:r>
          </a:p>
        </p:txBody>
      </p:sp>
      <p:sp>
        <p:nvSpPr>
          <p:cNvPr id="22" name="Platshållare för text 6">
            <a:extLst>
              <a:ext uri="{FF2B5EF4-FFF2-40B4-BE49-F238E27FC236}">
                <a16:creationId xmlns:a16="http://schemas.microsoft.com/office/drawing/2014/main" id="{EDF3B172-D246-4596-A7E0-0830E418B7E6}"/>
              </a:ext>
            </a:extLst>
          </p:cNvPr>
          <p:cNvSpPr>
            <a:spLocks noGrp="1"/>
          </p:cNvSpPr>
          <p:nvPr>
            <p:ph type="body" sz="quarter" idx="14" hasCustomPrompt="1"/>
          </p:nvPr>
        </p:nvSpPr>
        <p:spPr>
          <a:xfrm>
            <a:off x="4053969" y="2109600"/>
            <a:ext cx="1778400" cy="662466"/>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23" name="Platshållare för text 7">
            <a:extLst>
              <a:ext uri="{FF2B5EF4-FFF2-40B4-BE49-F238E27FC236}">
                <a16:creationId xmlns:a16="http://schemas.microsoft.com/office/drawing/2014/main" id="{0471FE97-4EF1-4528-B014-5BC16729FBD4}"/>
              </a:ext>
            </a:extLst>
          </p:cNvPr>
          <p:cNvSpPr>
            <a:spLocks noGrp="1"/>
          </p:cNvSpPr>
          <p:nvPr>
            <p:ph type="body" sz="quarter" idx="15" hasCustomPrompt="1"/>
          </p:nvPr>
        </p:nvSpPr>
        <p:spPr>
          <a:xfrm>
            <a:off x="4053969"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sp>
        <p:nvSpPr>
          <p:cNvPr id="25" name="Platshållare för text 8">
            <a:extLst>
              <a:ext uri="{FF2B5EF4-FFF2-40B4-BE49-F238E27FC236}">
                <a16:creationId xmlns:a16="http://schemas.microsoft.com/office/drawing/2014/main" id="{FC7B73F0-4F86-433F-A5A5-FE8C719FC38B}"/>
              </a:ext>
            </a:extLst>
          </p:cNvPr>
          <p:cNvSpPr>
            <a:spLocks noGrp="1"/>
          </p:cNvSpPr>
          <p:nvPr>
            <p:ph type="body" sz="quarter" idx="16" hasCustomPrompt="1"/>
          </p:nvPr>
        </p:nvSpPr>
        <p:spPr>
          <a:xfrm>
            <a:off x="6491193" y="2109600"/>
            <a:ext cx="1778400" cy="666247"/>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26" name="Platshållare för text 9">
            <a:extLst>
              <a:ext uri="{FF2B5EF4-FFF2-40B4-BE49-F238E27FC236}">
                <a16:creationId xmlns:a16="http://schemas.microsoft.com/office/drawing/2014/main" id="{FD238AE1-4AA5-41D0-B6D8-BD946B67C538}"/>
              </a:ext>
            </a:extLst>
          </p:cNvPr>
          <p:cNvSpPr>
            <a:spLocks noGrp="1"/>
          </p:cNvSpPr>
          <p:nvPr>
            <p:ph type="body" sz="quarter" idx="17" hasCustomPrompt="1"/>
          </p:nvPr>
        </p:nvSpPr>
        <p:spPr>
          <a:xfrm>
            <a:off x="6491193"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sp>
        <p:nvSpPr>
          <p:cNvPr id="27" name="Platshållare för text 10">
            <a:extLst>
              <a:ext uri="{FF2B5EF4-FFF2-40B4-BE49-F238E27FC236}">
                <a16:creationId xmlns:a16="http://schemas.microsoft.com/office/drawing/2014/main" id="{719AB119-C56A-4EBD-9B20-528C6216A0DF}"/>
              </a:ext>
            </a:extLst>
          </p:cNvPr>
          <p:cNvSpPr>
            <a:spLocks noGrp="1"/>
          </p:cNvSpPr>
          <p:nvPr>
            <p:ph type="body" sz="quarter" idx="18" hasCustomPrompt="1"/>
          </p:nvPr>
        </p:nvSpPr>
        <p:spPr>
          <a:xfrm>
            <a:off x="8928418" y="2109600"/>
            <a:ext cx="1778400" cy="662467"/>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28" name="Platshållare för text 11">
            <a:extLst>
              <a:ext uri="{FF2B5EF4-FFF2-40B4-BE49-F238E27FC236}">
                <a16:creationId xmlns:a16="http://schemas.microsoft.com/office/drawing/2014/main" id="{4BB2F520-0D2B-4BB9-AA54-D3EF8BAF38CD}"/>
              </a:ext>
            </a:extLst>
          </p:cNvPr>
          <p:cNvSpPr>
            <a:spLocks noGrp="1"/>
          </p:cNvSpPr>
          <p:nvPr>
            <p:ph type="body" sz="quarter" idx="19" hasCustomPrompt="1"/>
          </p:nvPr>
        </p:nvSpPr>
        <p:spPr>
          <a:xfrm>
            <a:off x="8928418"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spTree>
    <p:extLst>
      <p:ext uri="{BB962C8B-B14F-4D97-AF65-F5344CB8AC3E}">
        <p14:creationId xmlns:p14="http://schemas.microsoft.com/office/powerpoint/2010/main" val="254952229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textblock på bild - blå">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63712C39-C89B-4A62-965F-E3FE3CF3AC2F}"/>
              </a:ext>
            </a:extLst>
          </p:cNvPr>
          <p:cNvSpPr/>
          <p:nvPr userDrawn="1"/>
        </p:nvSpPr>
        <p:spPr>
          <a:xfrm>
            <a:off x="1425965"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5" name="Rektangel 14">
            <a:extLst>
              <a:ext uri="{FF2B5EF4-FFF2-40B4-BE49-F238E27FC236}">
                <a16:creationId xmlns:a16="http://schemas.microsoft.com/office/drawing/2014/main" id="{C7DAF6B6-67C2-4007-9585-E1048DCCD3D6}"/>
              </a:ext>
            </a:extLst>
          </p:cNvPr>
          <p:cNvSpPr/>
          <p:nvPr userDrawn="1"/>
        </p:nvSpPr>
        <p:spPr>
          <a:xfrm>
            <a:off x="3863081"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0" name="Rektangel 19">
            <a:extLst>
              <a:ext uri="{FF2B5EF4-FFF2-40B4-BE49-F238E27FC236}">
                <a16:creationId xmlns:a16="http://schemas.microsoft.com/office/drawing/2014/main" id="{E7BB6AAC-FE45-43CB-B3ED-CFCC28000F17}"/>
              </a:ext>
            </a:extLst>
          </p:cNvPr>
          <p:cNvSpPr/>
          <p:nvPr userDrawn="1"/>
        </p:nvSpPr>
        <p:spPr>
          <a:xfrm>
            <a:off x="6300197"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1" name="Rektangel 20">
            <a:extLst>
              <a:ext uri="{FF2B5EF4-FFF2-40B4-BE49-F238E27FC236}">
                <a16:creationId xmlns:a16="http://schemas.microsoft.com/office/drawing/2014/main" id="{6DCCD030-C004-47EF-845E-79B84EF89AB2}"/>
              </a:ext>
            </a:extLst>
          </p:cNvPr>
          <p:cNvSpPr/>
          <p:nvPr userDrawn="1"/>
        </p:nvSpPr>
        <p:spPr>
          <a:xfrm>
            <a:off x="8737314"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2" name="Rubrik 4">
            <a:extLst>
              <a:ext uri="{FF2B5EF4-FFF2-40B4-BE49-F238E27FC236}">
                <a16:creationId xmlns:a16="http://schemas.microsoft.com/office/drawing/2014/main" id="{8F704374-A1E4-44CF-8D02-DD2F4C8B99E9}"/>
              </a:ext>
            </a:extLst>
          </p:cNvPr>
          <p:cNvSpPr>
            <a:spLocks noGrp="1"/>
          </p:cNvSpPr>
          <p:nvPr>
            <p:ph type="title" hasCustomPrompt="1"/>
          </p:nvPr>
        </p:nvSpPr>
        <p:spPr>
          <a:xfrm>
            <a:off x="1616744" y="2109600"/>
            <a:ext cx="1778401" cy="662466"/>
          </a:xfrm>
        </p:spPr>
        <p:txBody>
          <a:bodyPr vert="horz" lIns="0" tIns="0" rIns="0" bIns="0" rtlCol="0" anchor="b" anchorCtr="1">
            <a:noAutofit/>
          </a:bodyPr>
          <a:lstStyle>
            <a:lvl1pPr marL="0" indent="0" algn="ctr">
              <a:lnSpc>
                <a:spcPct val="95000"/>
              </a:lnSpc>
              <a:buFont typeface="Arial" panose="020B0604020202020204" pitchFamily="34" charset="0"/>
              <a:buNone/>
              <a:defRPr lang="sv-SE" sz="3200" dirty="0">
                <a:solidFill>
                  <a:schemeClr val="bg1"/>
                </a:solidFill>
              </a:defRPr>
            </a:lvl1pPr>
          </a:lstStyle>
          <a:p>
            <a:pPr lvl="0" algn="ctr">
              <a:spcBef>
                <a:spcPts val="0"/>
              </a:spcBef>
              <a:buClr>
                <a:schemeClr val="accent5"/>
              </a:buClr>
              <a:buSzPct val="110000"/>
              <a:buFont typeface="Times New Roman" panose="02020603050405020304" pitchFamily="18" charset="0"/>
            </a:pPr>
            <a:r>
              <a:rPr lang="sv-SE" dirty="0"/>
              <a:t>Rubrik</a:t>
            </a:r>
          </a:p>
        </p:txBody>
      </p:sp>
      <p:sp>
        <p:nvSpPr>
          <p:cNvPr id="25" name="Platshållare för text 5">
            <a:extLst>
              <a:ext uri="{FF2B5EF4-FFF2-40B4-BE49-F238E27FC236}">
                <a16:creationId xmlns:a16="http://schemas.microsoft.com/office/drawing/2014/main" id="{DE29CCF4-8401-4E3C-A0A5-6785FCBD0CB6}"/>
              </a:ext>
            </a:extLst>
          </p:cNvPr>
          <p:cNvSpPr>
            <a:spLocks noGrp="1"/>
          </p:cNvSpPr>
          <p:nvPr>
            <p:ph type="body" sz="quarter" idx="13" hasCustomPrompt="1"/>
          </p:nvPr>
        </p:nvSpPr>
        <p:spPr>
          <a:xfrm>
            <a:off x="1616745" y="2836800"/>
            <a:ext cx="1778400" cy="2340000"/>
          </a:xfrm>
        </p:spPr>
        <p:txBody>
          <a:bodyPr anchor="t" anchorCtr="1">
            <a:noAutofit/>
          </a:bodyPr>
          <a:lstStyle>
            <a:lvl1pPr marL="0" indent="0" algn="ctr">
              <a:spcBef>
                <a:spcPts val="0"/>
              </a:spcBef>
              <a:spcAft>
                <a:spcPts val="600"/>
              </a:spcAft>
              <a:buNone/>
              <a:defRPr sz="1800">
                <a:solidFill>
                  <a:schemeClr val="bg1"/>
                </a:solidFill>
              </a:defRPr>
            </a:lvl1pPr>
          </a:lstStyle>
          <a:p>
            <a:pPr lvl="0"/>
            <a:r>
              <a:rPr lang="sv-SE" dirty="0"/>
              <a:t>Text</a:t>
            </a:r>
          </a:p>
        </p:txBody>
      </p:sp>
      <p:sp>
        <p:nvSpPr>
          <p:cNvPr id="26" name="Platshållare för text 6">
            <a:extLst>
              <a:ext uri="{FF2B5EF4-FFF2-40B4-BE49-F238E27FC236}">
                <a16:creationId xmlns:a16="http://schemas.microsoft.com/office/drawing/2014/main" id="{70882780-55B6-431A-9151-118ECEAC5382}"/>
              </a:ext>
            </a:extLst>
          </p:cNvPr>
          <p:cNvSpPr>
            <a:spLocks noGrp="1"/>
          </p:cNvSpPr>
          <p:nvPr>
            <p:ph type="body" sz="quarter" idx="14" hasCustomPrompt="1"/>
          </p:nvPr>
        </p:nvSpPr>
        <p:spPr>
          <a:xfrm>
            <a:off x="4053969" y="2109600"/>
            <a:ext cx="1778400" cy="662466"/>
          </a:xfrm>
        </p:spPr>
        <p:txBody>
          <a:bodyPr vert="horz" lIns="0" tIns="0" rIns="0" bIns="0" rtlCol="0" anchor="b" anchorCtr="1">
            <a:noAutofit/>
          </a:bodyPr>
          <a:lstStyle>
            <a:lvl1pPr marL="0" indent="0" algn="ctr">
              <a:lnSpc>
                <a:spcPct val="95000"/>
              </a:lnSpc>
              <a:spcBef>
                <a:spcPts val="0"/>
              </a:spcBef>
              <a:buFont typeface="Arial" panose="020B0604020202020204" pitchFamily="34" charset="0"/>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27" name="Platshållare för text 7">
            <a:extLst>
              <a:ext uri="{FF2B5EF4-FFF2-40B4-BE49-F238E27FC236}">
                <a16:creationId xmlns:a16="http://schemas.microsoft.com/office/drawing/2014/main" id="{BFD06840-9AA9-466A-B71F-1624374D28E3}"/>
              </a:ext>
            </a:extLst>
          </p:cNvPr>
          <p:cNvSpPr>
            <a:spLocks noGrp="1"/>
          </p:cNvSpPr>
          <p:nvPr>
            <p:ph type="body" sz="quarter" idx="15" hasCustomPrompt="1"/>
          </p:nvPr>
        </p:nvSpPr>
        <p:spPr>
          <a:xfrm>
            <a:off x="4053969"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1"/>
                </a:solidFill>
              </a:defRPr>
            </a:lvl1pPr>
          </a:lstStyle>
          <a:p>
            <a:pPr lvl="0" algn="ctr">
              <a:buNone/>
            </a:pPr>
            <a:r>
              <a:rPr lang="sv-SE" dirty="0"/>
              <a:t>Text</a:t>
            </a:r>
          </a:p>
        </p:txBody>
      </p:sp>
      <p:sp>
        <p:nvSpPr>
          <p:cNvPr id="28" name="Platshållare för text 8">
            <a:extLst>
              <a:ext uri="{FF2B5EF4-FFF2-40B4-BE49-F238E27FC236}">
                <a16:creationId xmlns:a16="http://schemas.microsoft.com/office/drawing/2014/main" id="{B918650D-B662-4BB1-B304-356E9A18B5E1}"/>
              </a:ext>
            </a:extLst>
          </p:cNvPr>
          <p:cNvSpPr>
            <a:spLocks noGrp="1"/>
          </p:cNvSpPr>
          <p:nvPr>
            <p:ph type="body" sz="quarter" idx="16" hasCustomPrompt="1"/>
          </p:nvPr>
        </p:nvSpPr>
        <p:spPr>
          <a:xfrm>
            <a:off x="6491193" y="2109600"/>
            <a:ext cx="1778400" cy="666247"/>
          </a:xfrm>
        </p:spPr>
        <p:txBody>
          <a:bodyPr vert="horz" lIns="0" tIns="0" rIns="0" bIns="0" rtlCol="0" anchor="b" anchorCtr="1">
            <a:noAutofit/>
          </a:bodyPr>
          <a:lstStyle>
            <a:lvl1pPr marL="0" indent="0" algn="ctr">
              <a:lnSpc>
                <a:spcPct val="95000"/>
              </a:lnSpc>
              <a:spcBef>
                <a:spcPts val="0"/>
              </a:spcBef>
              <a:buFont typeface="Arial" panose="020B0604020202020204" pitchFamily="34" charset="0"/>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29" name="Platshållare för text 9">
            <a:extLst>
              <a:ext uri="{FF2B5EF4-FFF2-40B4-BE49-F238E27FC236}">
                <a16:creationId xmlns:a16="http://schemas.microsoft.com/office/drawing/2014/main" id="{03695EEC-7286-4468-A8BF-8024289A6658}"/>
              </a:ext>
            </a:extLst>
          </p:cNvPr>
          <p:cNvSpPr>
            <a:spLocks noGrp="1"/>
          </p:cNvSpPr>
          <p:nvPr>
            <p:ph type="body" sz="quarter" idx="17" hasCustomPrompt="1"/>
          </p:nvPr>
        </p:nvSpPr>
        <p:spPr>
          <a:xfrm>
            <a:off x="6491193"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1"/>
                </a:solidFill>
              </a:defRPr>
            </a:lvl1pPr>
          </a:lstStyle>
          <a:p>
            <a:pPr lvl="0" algn="ctr">
              <a:buNone/>
            </a:pPr>
            <a:r>
              <a:rPr lang="sv-SE" dirty="0"/>
              <a:t>Text</a:t>
            </a:r>
          </a:p>
        </p:txBody>
      </p:sp>
      <p:sp>
        <p:nvSpPr>
          <p:cNvPr id="30" name="Platshållare för text 10">
            <a:extLst>
              <a:ext uri="{FF2B5EF4-FFF2-40B4-BE49-F238E27FC236}">
                <a16:creationId xmlns:a16="http://schemas.microsoft.com/office/drawing/2014/main" id="{A7C9C5AA-F97A-4B93-93A9-8A0C52E4B4C1}"/>
              </a:ext>
            </a:extLst>
          </p:cNvPr>
          <p:cNvSpPr>
            <a:spLocks noGrp="1"/>
          </p:cNvSpPr>
          <p:nvPr>
            <p:ph type="body" sz="quarter" idx="18" hasCustomPrompt="1"/>
          </p:nvPr>
        </p:nvSpPr>
        <p:spPr>
          <a:xfrm>
            <a:off x="8928418" y="2109600"/>
            <a:ext cx="1778400" cy="662467"/>
          </a:xfrm>
        </p:spPr>
        <p:txBody>
          <a:bodyPr vert="horz" lIns="0" tIns="0" rIns="0" bIns="0" rtlCol="0" anchor="b" anchorCtr="1">
            <a:noAutofit/>
          </a:bodyPr>
          <a:lstStyle>
            <a:lvl1pPr marL="0" indent="0" algn="ctr">
              <a:lnSpc>
                <a:spcPct val="95000"/>
              </a:lnSpc>
              <a:spcBef>
                <a:spcPts val="0"/>
              </a:spcBef>
              <a:buFont typeface="Arial" panose="020B0604020202020204" pitchFamily="34" charset="0"/>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31" name="Platshållare för text 11">
            <a:extLst>
              <a:ext uri="{FF2B5EF4-FFF2-40B4-BE49-F238E27FC236}">
                <a16:creationId xmlns:a16="http://schemas.microsoft.com/office/drawing/2014/main" id="{36582808-14A8-4C0C-A3CE-27E26A8630BA}"/>
              </a:ext>
            </a:extLst>
          </p:cNvPr>
          <p:cNvSpPr>
            <a:spLocks noGrp="1"/>
          </p:cNvSpPr>
          <p:nvPr>
            <p:ph type="body" sz="quarter" idx="19" hasCustomPrompt="1"/>
          </p:nvPr>
        </p:nvSpPr>
        <p:spPr>
          <a:xfrm>
            <a:off x="8928418"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1"/>
                </a:solidFill>
              </a:defRPr>
            </a:lvl1pPr>
          </a:lstStyle>
          <a:p>
            <a:pPr lvl="0" algn="ctr">
              <a:buNone/>
            </a:pPr>
            <a:r>
              <a:rPr lang="sv-SE" dirty="0"/>
              <a:t>Text</a:t>
            </a:r>
          </a:p>
        </p:txBody>
      </p:sp>
    </p:spTree>
    <p:extLst>
      <p:ext uri="{BB962C8B-B14F-4D97-AF65-F5344CB8AC3E}">
        <p14:creationId xmlns:p14="http://schemas.microsoft.com/office/powerpoint/2010/main" val="32710763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textblock på bild - ljusblå">
    <p:bg>
      <p:bgPr>
        <a:solidFill>
          <a:srgbClr val="CBE8F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EB23358-3E2C-4837-8B6D-72B465D8DDEA}"/>
              </a:ext>
            </a:extLst>
          </p:cNvPr>
          <p:cNvSpPr/>
          <p:nvPr userDrawn="1"/>
        </p:nvSpPr>
        <p:spPr>
          <a:xfrm>
            <a:off x="1425965"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15" name="Rektangel 14">
            <a:extLst>
              <a:ext uri="{FF2B5EF4-FFF2-40B4-BE49-F238E27FC236}">
                <a16:creationId xmlns:a16="http://schemas.microsoft.com/office/drawing/2014/main" id="{AD3A06AA-BCE4-4D56-82A5-59E16FF45A86}"/>
              </a:ext>
            </a:extLst>
          </p:cNvPr>
          <p:cNvSpPr/>
          <p:nvPr userDrawn="1"/>
        </p:nvSpPr>
        <p:spPr>
          <a:xfrm>
            <a:off x="3863081"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0" name="Rektangel 19">
            <a:extLst>
              <a:ext uri="{FF2B5EF4-FFF2-40B4-BE49-F238E27FC236}">
                <a16:creationId xmlns:a16="http://schemas.microsoft.com/office/drawing/2014/main" id="{46ECDF17-705C-4E99-AC41-88A14B4ECDCF}"/>
              </a:ext>
            </a:extLst>
          </p:cNvPr>
          <p:cNvSpPr/>
          <p:nvPr userDrawn="1"/>
        </p:nvSpPr>
        <p:spPr>
          <a:xfrm>
            <a:off x="6300197"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8" name="Rektangel 27">
            <a:extLst>
              <a:ext uri="{FF2B5EF4-FFF2-40B4-BE49-F238E27FC236}">
                <a16:creationId xmlns:a16="http://schemas.microsoft.com/office/drawing/2014/main" id="{7A04CF5C-48C4-4853-8C12-F1047095B8A5}"/>
              </a:ext>
            </a:extLst>
          </p:cNvPr>
          <p:cNvSpPr/>
          <p:nvPr userDrawn="1"/>
        </p:nvSpPr>
        <p:spPr>
          <a:xfrm>
            <a:off x="8737314" y="1760295"/>
            <a:ext cx="2159464" cy="360853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 name="Rubrik 4">
            <a:extLst>
              <a:ext uri="{FF2B5EF4-FFF2-40B4-BE49-F238E27FC236}">
                <a16:creationId xmlns:a16="http://schemas.microsoft.com/office/drawing/2014/main" id="{25783312-CED2-4EC1-B3FA-D5860499FD1E}"/>
              </a:ext>
            </a:extLst>
          </p:cNvPr>
          <p:cNvSpPr>
            <a:spLocks noGrp="1"/>
          </p:cNvSpPr>
          <p:nvPr>
            <p:ph type="title" hasCustomPrompt="1"/>
          </p:nvPr>
        </p:nvSpPr>
        <p:spPr>
          <a:xfrm>
            <a:off x="1616744" y="2109600"/>
            <a:ext cx="1778401" cy="662466"/>
          </a:xfrm>
        </p:spPr>
        <p:txBody>
          <a:bodyPr vert="horz" lIns="0" tIns="0" rIns="0" bIns="0" rtlCol="0" anchor="b" anchorCtr="1">
            <a:noAutofit/>
          </a:bodyPr>
          <a:lstStyle>
            <a:lvl1pPr marL="0" indent="0">
              <a:lnSpc>
                <a:spcPct val="95000"/>
              </a:lnSpc>
              <a:defRPr lang="sv-SE" sz="3200" dirty="0">
                <a:solidFill>
                  <a:schemeClr val="bg1"/>
                </a:solidFill>
              </a:defRPr>
            </a:lvl1pPr>
          </a:lstStyle>
          <a:p>
            <a:pPr lvl="0" algn="ctr">
              <a:spcBef>
                <a:spcPts val="0"/>
              </a:spcBef>
              <a:buClr>
                <a:schemeClr val="accent5"/>
              </a:buClr>
              <a:buSzPct val="110000"/>
              <a:buFont typeface="Times New Roman" panose="02020603050405020304" pitchFamily="18" charset="0"/>
            </a:pPr>
            <a:r>
              <a:rPr lang="sv-SE" dirty="0"/>
              <a:t>Rubrik</a:t>
            </a:r>
          </a:p>
        </p:txBody>
      </p:sp>
      <p:sp>
        <p:nvSpPr>
          <p:cNvPr id="21" name="Platshållare för text 5">
            <a:extLst>
              <a:ext uri="{FF2B5EF4-FFF2-40B4-BE49-F238E27FC236}">
                <a16:creationId xmlns:a16="http://schemas.microsoft.com/office/drawing/2014/main" id="{E8DB7CD7-158D-4884-BFF3-61125212AEF6}"/>
              </a:ext>
            </a:extLst>
          </p:cNvPr>
          <p:cNvSpPr>
            <a:spLocks noGrp="1"/>
          </p:cNvSpPr>
          <p:nvPr>
            <p:ph type="body" sz="quarter" idx="13" hasCustomPrompt="1"/>
          </p:nvPr>
        </p:nvSpPr>
        <p:spPr>
          <a:xfrm>
            <a:off x="1616745" y="2836800"/>
            <a:ext cx="1778400" cy="2340000"/>
          </a:xfrm>
        </p:spPr>
        <p:txBody>
          <a:bodyPr anchor="t" anchorCtr="1">
            <a:noAutofit/>
          </a:bodyPr>
          <a:lstStyle>
            <a:lvl1pPr marL="0" indent="0" algn="ctr">
              <a:spcBef>
                <a:spcPts val="0"/>
              </a:spcBef>
              <a:spcAft>
                <a:spcPts val="600"/>
              </a:spcAft>
              <a:buNone/>
              <a:defRPr sz="1800">
                <a:solidFill>
                  <a:schemeClr val="bg1"/>
                </a:solidFill>
              </a:defRPr>
            </a:lvl1pPr>
          </a:lstStyle>
          <a:p>
            <a:pPr lvl="0"/>
            <a:r>
              <a:rPr lang="sv-SE" dirty="0"/>
              <a:t>Text</a:t>
            </a:r>
          </a:p>
        </p:txBody>
      </p:sp>
      <p:sp>
        <p:nvSpPr>
          <p:cNvPr id="22" name="Platshållare för text 6">
            <a:extLst>
              <a:ext uri="{FF2B5EF4-FFF2-40B4-BE49-F238E27FC236}">
                <a16:creationId xmlns:a16="http://schemas.microsoft.com/office/drawing/2014/main" id="{4328068B-C1AF-4996-B96A-62A4BBCAA437}"/>
              </a:ext>
            </a:extLst>
          </p:cNvPr>
          <p:cNvSpPr>
            <a:spLocks noGrp="1"/>
          </p:cNvSpPr>
          <p:nvPr>
            <p:ph type="body" sz="quarter" idx="14" hasCustomPrompt="1"/>
          </p:nvPr>
        </p:nvSpPr>
        <p:spPr>
          <a:xfrm>
            <a:off x="4053969" y="2109600"/>
            <a:ext cx="1778400" cy="662466"/>
          </a:xfrm>
        </p:spPr>
        <p:txBody>
          <a:bodyPr vert="horz" lIns="0" tIns="0" rIns="0" bIns="0" rtlCol="0" anchor="b" anchorCtr="1">
            <a:noAutofit/>
          </a:bodyPr>
          <a:lstStyle>
            <a:lvl1pPr>
              <a:lnSpc>
                <a:spcPct val="95000"/>
              </a:lnSpc>
              <a:spcBef>
                <a:spcPts val="0"/>
              </a:spcBef>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23" name="Platshållare för text 7">
            <a:extLst>
              <a:ext uri="{FF2B5EF4-FFF2-40B4-BE49-F238E27FC236}">
                <a16:creationId xmlns:a16="http://schemas.microsoft.com/office/drawing/2014/main" id="{AF37033E-534B-4E6B-BA70-19D91A4A7E75}"/>
              </a:ext>
            </a:extLst>
          </p:cNvPr>
          <p:cNvSpPr>
            <a:spLocks noGrp="1"/>
          </p:cNvSpPr>
          <p:nvPr>
            <p:ph type="body" sz="quarter" idx="15" hasCustomPrompt="1"/>
          </p:nvPr>
        </p:nvSpPr>
        <p:spPr>
          <a:xfrm>
            <a:off x="4053969"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1"/>
                </a:solidFill>
              </a:defRPr>
            </a:lvl1pPr>
          </a:lstStyle>
          <a:p>
            <a:pPr lvl="0" algn="ctr">
              <a:buNone/>
            </a:pPr>
            <a:r>
              <a:rPr lang="sv-SE" dirty="0"/>
              <a:t>Text</a:t>
            </a:r>
          </a:p>
        </p:txBody>
      </p:sp>
      <p:sp>
        <p:nvSpPr>
          <p:cNvPr id="24" name="Platshållare för text 8">
            <a:extLst>
              <a:ext uri="{FF2B5EF4-FFF2-40B4-BE49-F238E27FC236}">
                <a16:creationId xmlns:a16="http://schemas.microsoft.com/office/drawing/2014/main" id="{75B6103B-77F6-438B-972D-06358A875BC4}"/>
              </a:ext>
            </a:extLst>
          </p:cNvPr>
          <p:cNvSpPr>
            <a:spLocks noGrp="1"/>
          </p:cNvSpPr>
          <p:nvPr>
            <p:ph type="body" sz="quarter" idx="16" hasCustomPrompt="1"/>
          </p:nvPr>
        </p:nvSpPr>
        <p:spPr>
          <a:xfrm>
            <a:off x="6491193" y="2109600"/>
            <a:ext cx="1778400" cy="666247"/>
          </a:xfrm>
        </p:spPr>
        <p:txBody>
          <a:bodyPr vert="horz" lIns="0" tIns="0" rIns="0" bIns="0" rtlCol="0" anchor="b" anchorCtr="1">
            <a:noAutofit/>
          </a:bodyPr>
          <a:lstStyle>
            <a:lvl1pPr>
              <a:lnSpc>
                <a:spcPct val="95000"/>
              </a:lnSpc>
              <a:spcBef>
                <a:spcPts val="0"/>
              </a:spcBef>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25" name="Platshållare för text 9">
            <a:extLst>
              <a:ext uri="{FF2B5EF4-FFF2-40B4-BE49-F238E27FC236}">
                <a16:creationId xmlns:a16="http://schemas.microsoft.com/office/drawing/2014/main" id="{D38538B0-A857-48C3-9F07-56A62D208D40}"/>
              </a:ext>
            </a:extLst>
          </p:cNvPr>
          <p:cNvSpPr>
            <a:spLocks noGrp="1"/>
          </p:cNvSpPr>
          <p:nvPr>
            <p:ph type="body" sz="quarter" idx="17" hasCustomPrompt="1"/>
          </p:nvPr>
        </p:nvSpPr>
        <p:spPr>
          <a:xfrm>
            <a:off x="6491193"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1"/>
                </a:solidFill>
              </a:defRPr>
            </a:lvl1pPr>
          </a:lstStyle>
          <a:p>
            <a:pPr lvl="0" algn="ctr">
              <a:buNone/>
            </a:pPr>
            <a:r>
              <a:rPr lang="sv-SE" dirty="0"/>
              <a:t>Text</a:t>
            </a:r>
          </a:p>
        </p:txBody>
      </p:sp>
      <p:sp>
        <p:nvSpPr>
          <p:cNvPr id="26" name="Platshållare för text 10">
            <a:extLst>
              <a:ext uri="{FF2B5EF4-FFF2-40B4-BE49-F238E27FC236}">
                <a16:creationId xmlns:a16="http://schemas.microsoft.com/office/drawing/2014/main" id="{10D0884B-44EE-4D97-AFB9-119C05A873F8}"/>
              </a:ext>
            </a:extLst>
          </p:cNvPr>
          <p:cNvSpPr>
            <a:spLocks noGrp="1"/>
          </p:cNvSpPr>
          <p:nvPr>
            <p:ph type="body" sz="quarter" idx="18" hasCustomPrompt="1"/>
          </p:nvPr>
        </p:nvSpPr>
        <p:spPr>
          <a:xfrm>
            <a:off x="8928418" y="2109600"/>
            <a:ext cx="1778400" cy="662467"/>
          </a:xfrm>
        </p:spPr>
        <p:txBody>
          <a:bodyPr vert="horz" lIns="0" tIns="0" rIns="0" bIns="0" rtlCol="0" anchor="b" anchorCtr="1">
            <a:noAutofit/>
          </a:bodyPr>
          <a:lstStyle>
            <a:lvl1pPr>
              <a:lnSpc>
                <a:spcPct val="95000"/>
              </a:lnSpc>
              <a:spcBef>
                <a:spcPts val="0"/>
              </a:spcBef>
              <a:buNone/>
              <a:defRPr lang="sv-SE" sz="3200" b="1" cap="all" spc="0" baseline="0" dirty="0">
                <a:solidFill>
                  <a:schemeClr val="bg1"/>
                </a:solidFill>
                <a:latin typeface="+mj-lt"/>
                <a:ea typeface="+mj-ea"/>
                <a:cs typeface="+mj-cs"/>
              </a:defRPr>
            </a:lvl1pPr>
          </a:lstStyle>
          <a:p>
            <a:pPr marL="0" lvl="0" indent="0" algn="ctr">
              <a:lnSpc>
                <a:spcPct val="95000"/>
              </a:lnSpc>
              <a:spcBef>
                <a:spcPts val="0"/>
              </a:spcBef>
              <a:buNone/>
            </a:pPr>
            <a:r>
              <a:rPr lang="sv-SE" dirty="0"/>
              <a:t>Rubrik</a:t>
            </a:r>
          </a:p>
        </p:txBody>
      </p:sp>
      <p:sp>
        <p:nvSpPr>
          <p:cNvPr id="27" name="Platshållare för text 11">
            <a:extLst>
              <a:ext uri="{FF2B5EF4-FFF2-40B4-BE49-F238E27FC236}">
                <a16:creationId xmlns:a16="http://schemas.microsoft.com/office/drawing/2014/main" id="{7AC94F93-A5BD-4BDB-AB45-27491A893FE1}"/>
              </a:ext>
            </a:extLst>
          </p:cNvPr>
          <p:cNvSpPr>
            <a:spLocks noGrp="1"/>
          </p:cNvSpPr>
          <p:nvPr>
            <p:ph type="body" sz="quarter" idx="19" hasCustomPrompt="1"/>
          </p:nvPr>
        </p:nvSpPr>
        <p:spPr>
          <a:xfrm>
            <a:off x="8928418"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chemeClr val="bg1"/>
                </a:solidFill>
              </a:defRPr>
            </a:lvl1pPr>
          </a:lstStyle>
          <a:p>
            <a:pPr lvl="0" algn="ctr">
              <a:buNone/>
            </a:pPr>
            <a:r>
              <a:rPr lang="sv-SE" dirty="0"/>
              <a:t>Text</a:t>
            </a:r>
          </a:p>
        </p:txBody>
      </p:sp>
    </p:spTree>
    <p:extLst>
      <p:ext uri="{BB962C8B-B14F-4D97-AF65-F5344CB8AC3E}">
        <p14:creationId xmlns:p14="http://schemas.microsoft.com/office/powerpoint/2010/main" val="268579356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textblock på bild - varannan">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31EC940D-19CB-4AD4-AC72-20FCCF581306}"/>
              </a:ext>
            </a:extLst>
          </p:cNvPr>
          <p:cNvSpPr/>
          <p:nvPr userDrawn="1"/>
        </p:nvSpPr>
        <p:spPr>
          <a:xfrm>
            <a:off x="1426213"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0" name="Rektangel 19">
            <a:extLst>
              <a:ext uri="{FF2B5EF4-FFF2-40B4-BE49-F238E27FC236}">
                <a16:creationId xmlns:a16="http://schemas.microsoft.com/office/drawing/2014/main" id="{A49F7A50-617E-49E0-BD99-A1D508BE4504}"/>
              </a:ext>
            </a:extLst>
          </p:cNvPr>
          <p:cNvSpPr/>
          <p:nvPr userDrawn="1"/>
        </p:nvSpPr>
        <p:spPr>
          <a:xfrm>
            <a:off x="3863329" y="1760295"/>
            <a:ext cx="2159464" cy="3608539"/>
          </a:xfrm>
          <a:prstGeom prst="rect">
            <a:avLst/>
          </a:prstGeom>
          <a:solidFill>
            <a:srgbClr val="95CAD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1" name="Rektangel 20">
            <a:extLst>
              <a:ext uri="{FF2B5EF4-FFF2-40B4-BE49-F238E27FC236}">
                <a16:creationId xmlns:a16="http://schemas.microsoft.com/office/drawing/2014/main" id="{3ACE0C80-C44C-416D-ADAD-0F2C9A0450AA}"/>
              </a:ext>
            </a:extLst>
          </p:cNvPr>
          <p:cNvSpPr/>
          <p:nvPr userDrawn="1"/>
        </p:nvSpPr>
        <p:spPr>
          <a:xfrm>
            <a:off x="6300445" y="1760295"/>
            <a:ext cx="2159464" cy="3608539"/>
          </a:xfrm>
          <a:prstGeom prst="rect">
            <a:avLst/>
          </a:prstGeom>
          <a:solidFill>
            <a:srgbClr val="CBE8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22" name="Rektangel 21">
            <a:extLst>
              <a:ext uri="{FF2B5EF4-FFF2-40B4-BE49-F238E27FC236}">
                <a16:creationId xmlns:a16="http://schemas.microsoft.com/office/drawing/2014/main" id="{059FA90F-88C5-4FB2-9C7D-1DDEBBB4AFCC}"/>
              </a:ext>
            </a:extLst>
          </p:cNvPr>
          <p:cNvSpPr/>
          <p:nvPr userDrawn="1"/>
        </p:nvSpPr>
        <p:spPr>
          <a:xfrm>
            <a:off x="8737562" y="1760295"/>
            <a:ext cx="2159464" cy="3608539"/>
          </a:xfrm>
          <a:prstGeom prst="rect">
            <a:avLst/>
          </a:prstGeom>
          <a:solidFill>
            <a:srgbClr val="95CAD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2000" dirty="0">
              <a:latin typeface="+mj-lt"/>
            </a:endParaRPr>
          </a:p>
        </p:txBody>
      </p:sp>
      <p:sp>
        <p:nvSpPr>
          <p:cNvPr id="3" name="Rubrik 2">
            <a:extLst>
              <a:ext uri="{FF2B5EF4-FFF2-40B4-BE49-F238E27FC236}">
                <a16:creationId xmlns:a16="http://schemas.microsoft.com/office/drawing/2014/main" id="{750A4483-96D8-4BAF-AA2F-941157B75F82}"/>
              </a:ext>
            </a:extLst>
          </p:cNvPr>
          <p:cNvSpPr>
            <a:spLocks noGrp="1"/>
          </p:cNvSpPr>
          <p:nvPr>
            <p:ph type="title"/>
          </p:nvPr>
        </p:nvSpPr>
        <p:spPr>
          <a:xfrm>
            <a:off x="838200" y="994614"/>
            <a:ext cx="9028471" cy="559939"/>
          </a:xfrm>
        </p:spPr>
        <p:txBody>
          <a:bodyPr/>
          <a:lstStyle/>
          <a:p>
            <a:r>
              <a:rPr lang="sv-SE"/>
              <a:t>Klicka här för att ändra mall för rubrikformat</a:t>
            </a:r>
            <a:endParaRPr lang="sv-SE" dirty="0"/>
          </a:p>
        </p:txBody>
      </p:sp>
      <p:sp>
        <p:nvSpPr>
          <p:cNvPr id="6" name="Platshållare för text 4">
            <a:extLst>
              <a:ext uri="{FF2B5EF4-FFF2-40B4-BE49-F238E27FC236}">
                <a16:creationId xmlns:a16="http://schemas.microsoft.com/office/drawing/2014/main" id="{B761E0EF-33CD-4B6E-85F7-3FC96B6343C9}"/>
              </a:ext>
            </a:extLst>
          </p:cNvPr>
          <p:cNvSpPr>
            <a:spLocks noGrp="1"/>
          </p:cNvSpPr>
          <p:nvPr>
            <p:ph type="body" sz="quarter" idx="12" hasCustomPrompt="1"/>
          </p:nvPr>
        </p:nvSpPr>
        <p:spPr>
          <a:xfrm>
            <a:off x="1616745" y="2109600"/>
            <a:ext cx="1778400" cy="662466"/>
          </a:xfrm>
        </p:spPr>
        <p:txBody>
          <a:bodyPr anchor="b" anchorCtr="1">
            <a:noAutofit/>
          </a:bodyPr>
          <a:lstStyle>
            <a:lvl1pPr marL="0" indent="0" algn="ctr">
              <a:lnSpc>
                <a:spcPct val="95000"/>
              </a:lnSpc>
              <a:spcBef>
                <a:spcPts val="0"/>
              </a:spcBef>
              <a:buNone/>
              <a:defRPr lang="sv-SE" sz="3200" b="1" kern="1200" cap="all" spc="0" baseline="0" dirty="0">
                <a:solidFill>
                  <a:schemeClr val="accent1"/>
                </a:solidFill>
                <a:latin typeface="+mj-lt"/>
                <a:ea typeface="+mj-ea"/>
                <a:cs typeface="+mj-cs"/>
              </a:defRPr>
            </a:lvl1pPr>
          </a:lstStyle>
          <a:p>
            <a:pPr lvl="0"/>
            <a:r>
              <a:rPr lang="sv-SE" dirty="0"/>
              <a:t>Rubrik</a:t>
            </a:r>
          </a:p>
        </p:txBody>
      </p:sp>
      <p:sp>
        <p:nvSpPr>
          <p:cNvPr id="8" name="Platshållare för text 5">
            <a:extLst>
              <a:ext uri="{FF2B5EF4-FFF2-40B4-BE49-F238E27FC236}">
                <a16:creationId xmlns:a16="http://schemas.microsoft.com/office/drawing/2014/main" id="{FCF76C39-2F45-40B6-ADAF-2586B67C66BB}"/>
              </a:ext>
            </a:extLst>
          </p:cNvPr>
          <p:cNvSpPr>
            <a:spLocks noGrp="1"/>
          </p:cNvSpPr>
          <p:nvPr>
            <p:ph type="body" sz="quarter" idx="13" hasCustomPrompt="1"/>
          </p:nvPr>
        </p:nvSpPr>
        <p:spPr>
          <a:xfrm>
            <a:off x="1616745" y="2836800"/>
            <a:ext cx="1778400" cy="2340000"/>
          </a:xfrm>
        </p:spPr>
        <p:txBody>
          <a:bodyPr anchor="t" anchorCtr="1">
            <a:noAutofit/>
          </a:bodyPr>
          <a:lstStyle>
            <a:lvl1pPr marL="0" indent="0" algn="ctr">
              <a:spcBef>
                <a:spcPts val="0"/>
              </a:spcBef>
              <a:spcAft>
                <a:spcPts val="600"/>
              </a:spcAft>
              <a:buNone/>
              <a:defRPr sz="1800">
                <a:solidFill>
                  <a:srgbClr val="4D4D4D"/>
                </a:solidFill>
              </a:defRPr>
            </a:lvl1pPr>
          </a:lstStyle>
          <a:p>
            <a:pPr lvl="0"/>
            <a:r>
              <a:rPr lang="sv-SE" dirty="0"/>
              <a:t>Text</a:t>
            </a:r>
          </a:p>
        </p:txBody>
      </p:sp>
      <p:sp>
        <p:nvSpPr>
          <p:cNvPr id="9" name="Platshållare för text 6">
            <a:extLst>
              <a:ext uri="{FF2B5EF4-FFF2-40B4-BE49-F238E27FC236}">
                <a16:creationId xmlns:a16="http://schemas.microsoft.com/office/drawing/2014/main" id="{236A61A8-29DF-4C28-BAD2-D041BF41C87D}"/>
              </a:ext>
            </a:extLst>
          </p:cNvPr>
          <p:cNvSpPr>
            <a:spLocks noGrp="1"/>
          </p:cNvSpPr>
          <p:nvPr>
            <p:ph type="body" sz="quarter" idx="14" hasCustomPrompt="1"/>
          </p:nvPr>
        </p:nvSpPr>
        <p:spPr>
          <a:xfrm>
            <a:off x="4053969" y="2109600"/>
            <a:ext cx="1778400" cy="662466"/>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10" name="Platshållare för text 7">
            <a:extLst>
              <a:ext uri="{FF2B5EF4-FFF2-40B4-BE49-F238E27FC236}">
                <a16:creationId xmlns:a16="http://schemas.microsoft.com/office/drawing/2014/main" id="{40D65209-F4D5-498C-A576-2F4450307912}"/>
              </a:ext>
            </a:extLst>
          </p:cNvPr>
          <p:cNvSpPr>
            <a:spLocks noGrp="1"/>
          </p:cNvSpPr>
          <p:nvPr>
            <p:ph type="body" sz="quarter" idx="15" hasCustomPrompt="1"/>
          </p:nvPr>
        </p:nvSpPr>
        <p:spPr>
          <a:xfrm>
            <a:off x="4053969"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sp>
        <p:nvSpPr>
          <p:cNvPr id="11" name="Platshållare för text 8">
            <a:extLst>
              <a:ext uri="{FF2B5EF4-FFF2-40B4-BE49-F238E27FC236}">
                <a16:creationId xmlns:a16="http://schemas.microsoft.com/office/drawing/2014/main" id="{515CC1C5-790E-4698-9CBB-A188F86D1D7D}"/>
              </a:ext>
            </a:extLst>
          </p:cNvPr>
          <p:cNvSpPr>
            <a:spLocks noGrp="1"/>
          </p:cNvSpPr>
          <p:nvPr>
            <p:ph type="body" sz="quarter" idx="16" hasCustomPrompt="1"/>
          </p:nvPr>
        </p:nvSpPr>
        <p:spPr>
          <a:xfrm>
            <a:off x="6491193" y="2109600"/>
            <a:ext cx="1778400" cy="666247"/>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12" name="Platshållare för text 9">
            <a:extLst>
              <a:ext uri="{FF2B5EF4-FFF2-40B4-BE49-F238E27FC236}">
                <a16:creationId xmlns:a16="http://schemas.microsoft.com/office/drawing/2014/main" id="{8159D53C-439D-4AB2-8D21-3362957670BD}"/>
              </a:ext>
            </a:extLst>
          </p:cNvPr>
          <p:cNvSpPr>
            <a:spLocks noGrp="1"/>
          </p:cNvSpPr>
          <p:nvPr>
            <p:ph type="body" sz="quarter" idx="17" hasCustomPrompt="1"/>
          </p:nvPr>
        </p:nvSpPr>
        <p:spPr>
          <a:xfrm>
            <a:off x="6491193" y="2836800"/>
            <a:ext cx="1778400" cy="2340000"/>
          </a:xfrm>
        </p:spPr>
        <p:txBody>
          <a:bodyPr vert="horz" lIns="0" tIns="0" rIns="0" bIns="0" rtlCol="0" anchor="t" anchorCtr="1">
            <a:noAutofit/>
          </a:bodyPr>
          <a:lstStyle>
            <a:lvl1pPr>
              <a:spcBef>
                <a:spcPts val="0"/>
              </a:spcBef>
              <a:spcAft>
                <a:spcPts val="600"/>
              </a:spcAft>
              <a:buNone/>
              <a:defRPr lang="sv-SE" sz="1800" dirty="0">
                <a:solidFill>
                  <a:srgbClr val="4D4D4D"/>
                </a:solidFill>
              </a:defRPr>
            </a:lvl1pPr>
          </a:lstStyle>
          <a:p>
            <a:pPr lvl="0" algn="ctr">
              <a:buNone/>
            </a:pPr>
            <a:r>
              <a:rPr lang="sv-SE" dirty="0"/>
              <a:t>Text</a:t>
            </a:r>
          </a:p>
        </p:txBody>
      </p:sp>
      <p:sp>
        <p:nvSpPr>
          <p:cNvPr id="13" name="Platshållare för text 10">
            <a:extLst>
              <a:ext uri="{FF2B5EF4-FFF2-40B4-BE49-F238E27FC236}">
                <a16:creationId xmlns:a16="http://schemas.microsoft.com/office/drawing/2014/main" id="{519F676A-8B61-4D57-B29E-79673DA38016}"/>
              </a:ext>
            </a:extLst>
          </p:cNvPr>
          <p:cNvSpPr>
            <a:spLocks noGrp="1"/>
          </p:cNvSpPr>
          <p:nvPr>
            <p:ph type="body" sz="quarter" idx="18" hasCustomPrompt="1"/>
          </p:nvPr>
        </p:nvSpPr>
        <p:spPr>
          <a:xfrm>
            <a:off x="8928418" y="2109600"/>
            <a:ext cx="1778400" cy="662467"/>
          </a:xfrm>
        </p:spPr>
        <p:txBody>
          <a:bodyPr vert="horz" lIns="0" tIns="0" rIns="0" bIns="0" rtlCol="0" anchor="b" anchorCtr="1">
            <a:noAutofit/>
          </a:bodyPr>
          <a:lstStyle>
            <a:lvl1pPr>
              <a:lnSpc>
                <a:spcPct val="95000"/>
              </a:lnSpc>
              <a:spcBef>
                <a:spcPts val="0"/>
              </a:spcBef>
              <a:buNone/>
              <a:defRPr lang="sv-SE" sz="3200" b="1" cap="all" spc="0" baseline="0" dirty="0">
                <a:solidFill>
                  <a:schemeClr val="accent1"/>
                </a:solidFill>
                <a:latin typeface="+mj-lt"/>
                <a:ea typeface="+mj-ea"/>
                <a:cs typeface="+mj-cs"/>
              </a:defRPr>
            </a:lvl1pPr>
          </a:lstStyle>
          <a:p>
            <a:pPr marL="0" lvl="0" indent="0" algn="ctr">
              <a:lnSpc>
                <a:spcPct val="95000"/>
              </a:lnSpc>
              <a:spcBef>
                <a:spcPts val="0"/>
              </a:spcBef>
              <a:buNone/>
            </a:pPr>
            <a:r>
              <a:rPr lang="sv-SE" dirty="0"/>
              <a:t>Rubrik</a:t>
            </a:r>
          </a:p>
        </p:txBody>
      </p:sp>
      <p:sp>
        <p:nvSpPr>
          <p:cNvPr id="14" name="Platshållare för text 11">
            <a:extLst>
              <a:ext uri="{FF2B5EF4-FFF2-40B4-BE49-F238E27FC236}">
                <a16:creationId xmlns:a16="http://schemas.microsoft.com/office/drawing/2014/main" id="{5D93A852-0CB2-4970-85A8-EC1DC288C1F9}"/>
              </a:ext>
            </a:extLst>
          </p:cNvPr>
          <p:cNvSpPr>
            <a:spLocks noGrp="1"/>
          </p:cNvSpPr>
          <p:nvPr>
            <p:ph type="body" sz="quarter" idx="19" hasCustomPrompt="1"/>
          </p:nvPr>
        </p:nvSpPr>
        <p:spPr>
          <a:xfrm>
            <a:off x="8928418" y="2836800"/>
            <a:ext cx="1778400" cy="2340000"/>
          </a:xfrm>
        </p:spPr>
        <p:txBody>
          <a:bodyPr vert="horz" lIns="0" tIns="0" rIns="0" bIns="0" rtlCol="0" anchor="t" anchorCtr="1">
            <a:noAutofit/>
          </a:bodyPr>
          <a:lstStyle>
            <a:lvl1pPr marL="0" indent="0">
              <a:spcBef>
                <a:spcPts val="0"/>
              </a:spcBef>
              <a:spcAft>
                <a:spcPts val="600"/>
              </a:spcAft>
              <a:buNone/>
              <a:defRPr lang="sv-SE" sz="1800" dirty="0">
                <a:solidFill>
                  <a:srgbClr val="4D4D4D"/>
                </a:solidFill>
              </a:defRPr>
            </a:lvl1pPr>
          </a:lstStyle>
          <a:p>
            <a:pPr lvl="0" algn="ctr">
              <a:buNone/>
            </a:pPr>
            <a:r>
              <a:rPr lang="sv-SE" dirty="0"/>
              <a:t>Text</a:t>
            </a:r>
          </a:p>
        </p:txBody>
      </p:sp>
    </p:spTree>
    <p:extLst>
      <p:ext uri="{BB962C8B-B14F-4D97-AF65-F5344CB8AC3E}">
        <p14:creationId xmlns:p14="http://schemas.microsoft.com/office/powerpoint/2010/main" val="152892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ytt avsnitt - vit">
    <p:bg>
      <p:bgPr>
        <a:solidFill>
          <a:schemeClr val="bg1"/>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EFD3573D-7296-4B05-8BE4-FB2A6F0FA82D}"/>
              </a:ext>
            </a:extLst>
          </p:cNvPr>
          <p:cNvSpPr>
            <a:spLocks noGrp="1"/>
          </p:cNvSpPr>
          <p:nvPr>
            <p:ph type="title" hasCustomPrompt="1"/>
          </p:nvPr>
        </p:nvSpPr>
        <p:spPr>
          <a:xfrm>
            <a:off x="1267097" y="1702837"/>
            <a:ext cx="9657806" cy="3452326"/>
          </a:xfrm>
        </p:spPr>
        <p:txBody>
          <a:bodyPr anchor="ctr" anchorCtr="0">
            <a:noAutofit/>
          </a:bodyPr>
          <a:lstStyle>
            <a:lvl1pPr algn="ctr">
              <a:defRPr sz="12000" spc="0" baseline="0">
                <a:solidFill>
                  <a:schemeClr val="accent1"/>
                </a:solidFill>
              </a:defRPr>
            </a:lvl1pPr>
          </a:lstStyle>
          <a:p>
            <a:r>
              <a:rPr lang="sv-SE" dirty="0"/>
              <a:t>TEXT FÖR NYTT AVSNITT</a:t>
            </a:r>
          </a:p>
        </p:txBody>
      </p:sp>
    </p:spTree>
    <p:extLst>
      <p:ext uri="{BB962C8B-B14F-4D97-AF65-F5344CB8AC3E}">
        <p14:creationId xmlns:p14="http://schemas.microsoft.com/office/powerpoint/2010/main" val="306538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ytt avsnitt - ljusblå">
    <p:bg>
      <p:bgPr>
        <a:solidFill>
          <a:srgbClr val="CBE8F1"/>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E49E291-C112-46A3-94E9-8A9C1E337720}"/>
              </a:ext>
            </a:extLst>
          </p:cNvPr>
          <p:cNvSpPr>
            <a:spLocks noGrp="1"/>
          </p:cNvSpPr>
          <p:nvPr>
            <p:ph type="title" hasCustomPrompt="1"/>
          </p:nvPr>
        </p:nvSpPr>
        <p:spPr>
          <a:xfrm>
            <a:off x="1267097" y="1702837"/>
            <a:ext cx="9657806" cy="3452326"/>
          </a:xfrm>
        </p:spPr>
        <p:txBody>
          <a:bodyPr anchor="ctr" anchorCtr="0">
            <a:noAutofit/>
          </a:bodyPr>
          <a:lstStyle>
            <a:lvl1pPr algn="ctr">
              <a:defRPr sz="12000" spc="0" baseline="0">
                <a:solidFill>
                  <a:schemeClr val="accent1"/>
                </a:solidFill>
              </a:defRPr>
            </a:lvl1pPr>
          </a:lstStyle>
          <a:p>
            <a:r>
              <a:rPr lang="sv-SE" dirty="0"/>
              <a:t>TEXT FÖR NYTT AVSNITT</a:t>
            </a:r>
          </a:p>
        </p:txBody>
      </p:sp>
    </p:spTree>
    <p:extLst>
      <p:ext uri="{BB962C8B-B14F-4D97-AF65-F5344CB8AC3E}">
        <p14:creationId xmlns:p14="http://schemas.microsoft.com/office/powerpoint/2010/main" val="202650667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ytt avsnitt - blå">
    <p:bg>
      <p:bgPr>
        <a:solidFill>
          <a:schemeClr val="accent1"/>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B4CA95AD-8B04-4F05-BA31-B758468AD33D}"/>
              </a:ext>
            </a:extLst>
          </p:cNvPr>
          <p:cNvSpPr>
            <a:spLocks noGrp="1"/>
          </p:cNvSpPr>
          <p:nvPr>
            <p:ph type="title" hasCustomPrompt="1"/>
          </p:nvPr>
        </p:nvSpPr>
        <p:spPr>
          <a:xfrm>
            <a:off x="1267097" y="1702837"/>
            <a:ext cx="9657806" cy="3452326"/>
          </a:xfrm>
        </p:spPr>
        <p:txBody>
          <a:bodyPr anchor="ctr" anchorCtr="0">
            <a:noAutofit/>
          </a:bodyPr>
          <a:lstStyle>
            <a:lvl1pPr algn="ctr">
              <a:defRPr sz="12000" spc="0" baseline="0">
                <a:solidFill>
                  <a:schemeClr val="bg1"/>
                </a:solidFill>
              </a:defRPr>
            </a:lvl1pPr>
          </a:lstStyle>
          <a:p>
            <a:r>
              <a:rPr lang="sv-SE" dirty="0"/>
              <a:t>TEXT FÖR NYTT AVSNITT</a:t>
            </a:r>
          </a:p>
        </p:txBody>
      </p:sp>
      <p:pic>
        <p:nvPicPr>
          <p:cNvPr id="4" name="Bildobjekt 3" descr="HSB logotyp">
            <a:extLst>
              <a:ext uri="{FF2B5EF4-FFF2-40B4-BE49-F238E27FC236}">
                <a16:creationId xmlns:a16="http://schemas.microsoft.com/office/drawing/2014/main" id="{981D4342-C68C-4565-8840-F353E6DC6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Tree>
    <p:extLst>
      <p:ext uri="{BB962C8B-B14F-4D97-AF65-F5344CB8AC3E}">
        <p14:creationId xmlns:p14="http://schemas.microsoft.com/office/powerpoint/2010/main" val="280137963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99A0B2-65DD-463A-99C2-A4A0198C9009}"/>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D8BA2677-1A6B-445C-89D6-C455595B980B}"/>
              </a:ext>
            </a:extLst>
          </p:cNvPr>
          <p:cNvSpPr>
            <a:spLocks noGrp="1"/>
          </p:cNvSpPr>
          <p:nvPr>
            <p:ph idx="1"/>
          </p:nvPr>
        </p:nvSpPr>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datum 5">
            <a:extLst>
              <a:ext uri="{FF2B5EF4-FFF2-40B4-BE49-F238E27FC236}">
                <a16:creationId xmlns:a16="http://schemas.microsoft.com/office/drawing/2014/main" id="{21876E03-D610-4211-A2F2-18F2C51A00F9}"/>
              </a:ext>
            </a:extLst>
          </p:cNvPr>
          <p:cNvSpPr>
            <a:spLocks noGrp="1"/>
          </p:cNvSpPr>
          <p:nvPr>
            <p:ph type="dt" sz="half" idx="10"/>
          </p:nvPr>
        </p:nvSpPr>
        <p:spPr/>
        <p:txBody>
          <a:bodyPr/>
          <a:lstStyle/>
          <a:p>
            <a:fld id="{0D0A12A7-878A-48A5-96C9-DABE61B410A9}" type="datetimeFigureOut">
              <a:rPr lang="sv-SE" smtClean="0"/>
              <a:pPr/>
              <a:t>2023-01-20</a:t>
            </a:fld>
            <a:endParaRPr lang="sv-SE" dirty="0"/>
          </a:p>
        </p:txBody>
      </p:sp>
      <p:sp>
        <p:nvSpPr>
          <p:cNvPr id="9" name="Platshållare för sidfot 8">
            <a:extLst>
              <a:ext uri="{FF2B5EF4-FFF2-40B4-BE49-F238E27FC236}">
                <a16:creationId xmlns:a16="http://schemas.microsoft.com/office/drawing/2014/main" id="{CA0A9115-AEB3-4557-B08B-2195B422881D}"/>
              </a:ext>
            </a:extLst>
          </p:cNvPr>
          <p:cNvSpPr>
            <a:spLocks noGrp="1"/>
          </p:cNvSpPr>
          <p:nvPr>
            <p:ph type="ftr" sz="quarter" idx="11"/>
          </p:nvPr>
        </p:nvSpPr>
        <p:spPr/>
        <p:txBody>
          <a:bodyPr/>
          <a:lstStyle/>
          <a:p>
            <a:endParaRPr lang="sv-SE" dirty="0">
              <a:solidFill>
                <a:srgbClr val="5F5F5F"/>
              </a:solidFill>
            </a:endParaRPr>
          </a:p>
        </p:txBody>
      </p:sp>
    </p:spTree>
    <p:extLst>
      <p:ext uri="{BB962C8B-B14F-4D97-AF65-F5344CB8AC3E}">
        <p14:creationId xmlns:p14="http://schemas.microsoft.com/office/powerpoint/2010/main" val="120125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 ljusblå">
    <p:bg>
      <p:bgPr>
        <a:solidFill>
          <a:srgbClr val="CBE8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99A0B2-65DD-463A-99C2-A4A0198C9009}"/>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D8BA2677-1A6B-445C-89D6-C455595B980B}"/>
              </a:ext>
            </a:extLst>
          </p:cNvPr>
          <p:cNvSpPr>
            <a:spLocks noGrp="1"/>
          </p:cNvSpPr>
          <p:nvPr>
            <p:ph idx="1"/>
          </p:nvPr>
        </p:nvSpPr>
        <p:spPr/>
        <p:txBody>
          <a:bodyPr/>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datum 5">
            <a:extLst>
              <a:ext uri="{FF2B5EF4-FFF2-40B4-BE49-F238E27FC236}">
                <a16:creationId xmlns:a16="http://schemas.microsoft.com/office/drawing/2014/main" id="{E8D5D8E5-5848-46F0-B446-937A0152BC34}"/>
              </a:ext>
            </a:extLst>
          </p:cNvPr>
          <p:cNvSpPr>
            <a:spLocks noGrp="1"/>
          </p:cNvSpPr>
          <p:nvPr>
            <p:ph type="dt" sz="half" idx="10"/>
          </p:nvPr>
        </p:nvSpPr>
        <p:spPr/>
        <p:txBody>
          <a:bodyPr/>
          <a:lstStyle/>
          <a:p>
            <a:fld id="{0D0A12A7-878A-48A5-96C9-DABE61B410A9}" type="datetimeFigureOut">
              <a:rPr lang="sv-SE" smtClean="0"/>
              <a:pPr/>
              <a:t>2023-01-20</a:t>
            </a:fld>
            <a:endParaRPr lang="sv-SE" dirty="0"/>
          </a:p>
        </p:txBody>
      </p:sp>
      <p:sp>
        <p:nvSpPr>
          <p:cNvPr id="7" name="Platshållare för sidfot 6">
            <a:extLst>
              <a:ext uri="{FF2B5EF4-FFF2-40B4-BE49-F238E27FC236}">
                <a16:creationId xmlns:a16="http://schemas.microsoft.com/office/drawing/2014/main" id="{63CE01EE-36AD-47F9-944D-63CC3B8049A7}"/>
              </a:ext>
            </a:extLst>
          </p:cNvPr>
          <p:cNvSpPr>
            <a:spLocks noGrp="1"/>
          </p:cNvSpPr>
          <p:nvPr>
            <p:ph type="ftr" sz="quarter" idx="11"/>
          </p:nvPr>
        </p:nvSpPr>
        <p:spPr/>
        <p:txBody>
          <a:bodyPr/>
          <a:lstStyle/>
          <a:p>
            <a:endParaRPr lang="sv-SE" dirty="0">
              <a:solidFill>
                <a:srgbClr val="4D4D4D"/>
              </a:solidFill>
            </a:endParaRPr>
          </a:p>
        </p:txBody>
      </p:sp>
    </p:spTree>
    <p:extLst>
      <p:ext uri="{BB962C8B-B14F-4D97-AF65-F5344CB8AC3E}">
        <p14:creationId xmlns:p14="http://schemas.microsoft.com/office/powerpoint/2010/main" val="1476278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99A0B2-65DD-463A-99C2-A4A0198C9009}"/>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endParaRPr lang="sv-SE" dirty="0"/>
          </a:p>
        </p:txBody>
      </p:sp>
      <p:sp>
        <p:nvSpPr>
          <p:cNvPr id="9" name="Platshållare för innehåll 3">
            <a:extLst>
              <a:ext uri="{FF2B5EF4-FFF2-40B4-BE49-F238E27FC236}">
                <a16:creationId xmlns:a16="http://schemas.microsoft.com/office/drawing/2014/main" id="{B49DD778-575F-44D1-BD8C-8BC56139B8F8}"/>
              </a:ext>
            </a:extLst>
          </p:cNvPr>
          <p:cNvSpPr>
            <a:spLocks noGrp="1"/>
          </p:cNvSpPr>
          <p:nvPr>
            <p:ph sz="half" idx="13"/>
          </p:nvPr>
        </p:nvSpPr>
        <p:spPr>
          <a:xfrm>
            <a:off x="849505" y="2172893"/>
            <a:ext cx="10482524" cy="3996000"/>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327D4BE9-54EB-486E-9191-D015B4E919BA}"/>
              </a:ext>
            </a:extLst>
          </p:cNvPr>
          <p:cNvSpPr>
            <a:spLocks noGrp="1"/>
          </p:cNvSpPr>
          <p:nvPr>
            <p:ph type="dt" sz="half" idx="10"/>
          </p:nvPr>
        </p:nvSpPr>
        <p:spPr/>
        <p:txBody>
          <a:bodyPr/>
          <a:lstStyle>
            <a:lvl1pPr>
              <a:defRPr>
                <a:solidFill>
                  <a:schemeClr val="tx1"/>
                </a:solidFill>
              </a:defRPr>
            </a:lvl1pPr>
          </a:lstStyle>
          <a:p>
            <a:fld id="{0D0A12A7-878A-48A5-96C9-DABE61B410A9}" type="datetimeFigureOut">
              <a:rPr lang="sv-SE" smtClean="0"/>
              <a:pPr/>
              <a:t>2023-01-20</a:t>
            </a:fld>
            <a:endParaRPr lang="sv-SE" dirty="0"/>
          </a:p>
        </p:txBody>
      </p:sp>
      <p:sp>
        <p:nvSpPr>
          <p:cNvPr id="8" name="Platshållare för sidfot 7">
            <a:extLst>
              <a:ext uri="{FF2B5EF4-FFF2-40B4-BE49-F238E27FC236}">
                <a16:creationId xmlns:a16="http://schemas.microsoft.com/office/drawing/2014/main" id="{004E0F80-9954-4599-B8F1-036061F1C184}"/>
              </a:ext>
            </a:extLst>
          </p:cNvPr>
          <p:cNvSpPr>
            <a:spLocks noGrp="1"/>
          </p:cNvSpPr>
          <p:nvPr>
            <p:ph type="ftr" sz="quarter" idx="11"/>
          </p:nvPr>
        </p:nvSpPr>
        <p:spPr/>
        <p:txBody>
          <a:bodyPr/>
          <a:lstStyle>
            <a:lvl1pPr>
              <a:defRPr>
                <a:solidFill>
                  <a:schemeClr val="tx1"/>
                </a:solidFill>
              </a:defRPr>
            </a:lvl1pPr>
          </a:lstStyle>
          <a:p>
            <a:endParaRPr lang="sv-SE" dirty="0">
              <a:solidFill>
                <a:schemeClr val="tx1"/>
              </a:solidFill>
            </a:endParaRPr>
          </a:p>
        </p:txBody>
      </p:sp>
      <p:pic>
        <p:nvPicPr>
          <p:cNvPr id="3" name="Bildobjekt 2" descr="HSB logotyp">
            <a:extLst>
              <a:ext uri="{FF2B5EF4-FFF2-40B4-BE49-F238E27FC236}">
                <a16:creationId xmlns:a16="http://schemas.microsoft.com/office/drawing/2014/main" id="{BB368E82-CD15-4DD7-B7DA-AC29D571B7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64974" y="5797168"/>
            <a:ext cx="1080001" cy="752953"/>
          </a:xfrm>
          <a:prstGeom prst="rect">
            <a:avLst/>
          </a:prstGeom>
        </p:spPr>
      </p:pic>
    </p:spTree>
    <p:extLst>
      <p:ext uri="{BB962C8B-B14F-4D97-AF65-F5344CB8AC3E}">
        <p14:creationId xmlns:p14="http://schemas.microsoft.com/office/powerpoint/2010/main" val="148769780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88B8741-09CA-4EF6-9ADA-2C66477ADA90}"/>
              </a:ext>
            </a:extLst>
          </p:cNvPr>
          <p:cNvSpPr>
            <a:spLocks noGrp="1"/>
          </p:cNvSpPr>
          <p:nvPr>
            <p:ph type="title"/>
          </p:nvPr>
        </p:nvSpPr>
        <p:spPr>
          <a:xfrm>
            <a:off x="838200" y="994614"/>
            <a:ext cx="9028471" cy="1008000"/>
          </a:xfrm>
          <a:prstGeom prst="rect">
            <a:avLst/>
          </a:prstGeom>
        </p:spPr>
        <p:txBody>
          <a:bodyPr vert="horz" lIns="0" tIns="0" rIns="0" bIns="0" rtlCol="0" anchor="t" anchorCtr="0">
            <a:normAutofit/>
          </a:bodyPr>
          <a:lstStyle/>
          <a:p>
            <a:r>
              <a:rPr lang="sv-SE" dirty="0"/>
              <a:t>Klicka här för att ändra mall </a:t>
            </a:r>
            <a:br>
              <a:rPr lang="sv-SE" dirty="0"/>
            </a:br>
            <a:r>
              <a:rPr lang="sv-SE" dirty="0"/>
              <a:t>för rubrikformat</a:t>
            </a:r>
          </a:p>
        </p:txBody>
      </p:sp>
      <p:sp>
        <p:nvSpPr>
          <p:cNvPr id="3" name="Platshållare för text 2">
            <a:extLst>
              <a:ext uri="{FF2B5EF4-FFF2-40B4-BE49-F238E27FC236}">
                <a16:creationId xmlns:a16="http://schemas.microsoft.com/office/drawing/2014/main" id="{EB5CB737-ACBE-49AE-BDAF-B09B6833AB75}"/>
              </a:ext>
            </a:extLst>
          </p:cNvPr>
          <p:cNvSpPr>
            <a:spLocks noGrp="1"/>
          </p:cNvSpPr>
          <p:nvPr>
            <p:ph type="body" idx="1"/>
          </p:nvPr>
        </p:nvSpPr>
        <p:spPr>
          <a:xfrm>
            <a:off x="838200" y="2172893"/>
            <a:ext cx="10479088" cy="3996000"/>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E320763-A227-4053-8DD1-BBA58CEE065D}"/>
              </a:ext>
            </a:extLst>
          </p:cNvPr>
          <p:cNvSpPr>
            <a:spLocks noGrp="1"/>
          </p:cNvSpPr>
          <p:nvPr>
            <p:ph type="dt" sz="half" idx="2"/>
          </p:nvPr>
        </p:nvSpPr>
        <p:spPr>
          <a:xfrm>
            <a:off x="838200" y="6370205"/>
            <a:ext cx="1080000" cy="360000"/>
          </a:xfrm>
          <a:prstGeom prst="rect">
            <a:avLst/>
          </a:prstGeom>
        </p:spPr>
        <p:txBody>
          <a:bodyPr vert="horz" lIns="0" tIns="0" rIns="0" bIns="0" rtlCol="0" anchor="ctr"/>
          <a:lstStyle>
            <a:lvl1pPr algn="l">
              <a:defRPr sz="1200">
                <a:solidFill>
                  <a:srgbClr val="4D4D4D"/>
                </a:solidFill>
                <a:latin typeface="+mn-lt"/>
              </a:defRPr>
            </a:lvl1pPr>
          </a:lstStyle>
          <a:p>
            <a:fld id="{0D0A12A7-878A-48A5-96C9-DABE61B410A9}" type="datetimeFigureOut">
              <a:rPr lang="sv-SE" smtClean="0"/>
              <a:pPr/>
              <a:t>2023-01-20</a:t>
            </a:fld>
            <a:endParaRPr lang="sv-SE" dirty="0"/>
          </a:p>
        </p:txBody>
      </p:sp>
      <p:sp>
        <p:nvSpPr>
          <p:cNvPr id="5" name="Platshållare för sidfot 4">
            <a:extLst>
              <a:ext uri="{FF2B5EF4-FFF2-40B4-BE49-F238E27FC236}">
                <a16:creationId xmlns:a16="http://schemas.microsoft.com/office/drawing/2014/main" id="{E0632FF7-7946-4231-B933-E5013C6D4448}"/>
              </a:ext>
            </a:extLst>
          </p:cNvPr>
          <p:cNvSpPr>
            <a:spLocks noGrp="1"/>
          </p:cNvSpPr>
          <p:nvPr>
            <p:ph type="ftr" sz="quarter" idx="3"/>
          </p:nvPr>
        </p:nvSpPr>
        <p:spPr>
          <a:xfrm>
            <a:off x="2119745" y="6370205"/>
            <a:ext cx="7050381" cy="360000"/>
          </a:xfrm>
          <a:prstGeom prst="rect">
            <a:avLst/>
          </a:prstGeom>
        </p:spPr>
        <p:txBody>
          <a:bodyPr vert="horz" lIns="0" tIns="0" rIns="0" bIns="0" rtlCol="0" anchor="ctr"/>
          <a:lstStyle>
            <a:lvl1pPr algn="l">
              <a:defRPr sz="1200">
                <a:solidFill>
                  <a:srgbClr val="4D4D4D"/>
                </a:solidFill>
                <a:latin typeface="+mn-lt"/>
              </a:defRPr>
            </a:lvl1pPr>
          </a:lstStyle>
          <a:p>
            <a:endParaRPr lang="sv-SE" dirty="0">
              <a:solidFill>
                <a:srgbClr val="4D4D4D"/>
              </a:solidFill>
            </a:endParaRPr>
          </a:p>
        </p:txBody>
      </p:sp>
      <p:pic>
        <p:nvPicPr>
          <p:cNvPr id="9" name="Bildobjekt 8" descr="HSB logotyp"/>
          <p:cNvPicPr>
            <a:picLocks noChangeAspect="1"/>
          </p:cNvPicPr>
          <p:nvPr userDrawn="1"/>
        </p:nvPicPr>
        <p:blipFill>
          <a:blip r:embed="rId41"/>
          <a:stretch>
            <a:fillRect/>
          </a:stretch>
        </p:blipFill>
        <p:spPr>
          <a:xfrm>
            <a:off x="10764974" y="5797084"/>
            <a:ext cx="1080001" cy="753121"/>
          </a:xfrm>
          <a:prstGeom prst="rect">
            <a:avLst/>
          </a:prstGeom>
        </p:spPr>
      </p:pic>
    </p:spTree>
    <p:extLst>
      <p:ext uri="{BB962C8B-B14F-4D97-AF65-F5344CB8AC3E}">
        <p14:creationId xmlns:p14="http://schemas.microsoft.com/office/powerpoint/2010/main" val="289862824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724" r:id="rId3"/>
    <p:sldLayoutId id="2147483712" r:id="rId4"/>
    <p:sldLayoutId id="2147483711" r:id="rId5"/>
    <p:sldLayoutId id="2147483802" r:id="rId6"/>
    <p:sldLayoutId id="2147483650" r:id="rId7"/>
    <p:sldLayoutId id="2147483687" r:id="rId8"/>
    <p:sldLayoutId id="2147483689" r:id="rId9"/>
    <p:sldLayoutId id="2147483652" r:id="rId10"/>
    <p:sldLayoutId id="2147483685" r:id="rId11"/>
    <p:sldLayoutId id="2147483661" r:id="rId12"/>
    <p:sldLayoutId id="2147483691" r:id="rId13"/>
    <p:sldLayoutId id="2147483692" r:id="rId14"/>
    <p:sldLayoutId id="2147483693" r:id="rId15"/>
    <p:sldLayoutId id="2147483714" r:id="rId16"/>
    <p:sldLayoutId id="2147483715" r:id="rId17"/>
    <p:sldLayoutId id="2147483717" r:id="rId18"/>
    <p:sldLayoutId id="2147483696" r:id="rId19"/>
    <p:sldLayoutId id="2147483695" r:id="rId20"/>
    <p:sldLayoutId id="2147483667" r:id="rId21"/>
    <p:sldLayoutId id="2147483700" r:id="rId22"/>
    <p:sldLayoutId id="2147483699" r:id="rId23"/>
    <p:sldLayoutId id="2147483666" r:id="rId24"/>
    <p:sldLayoutId id="2147483709" r:id="rId25"/>
    <p:sldLayoutId id="2147483803" r:id="rId26"/>
    <p:sldLayoutId id="2147483787" r:id="rId27"/>
    <p:sldLayoutId id="2147483701" r:id="rId28"/>
    <p:sldLayoutId id="2147483702" r:id="rId29"/>
    <p:sldLayoutId id="2147483654" r:id="rId30"/>
    <p:sldLayoutId id="2147483719" r:id="rId31"/>
    <p:sldLayoutId id="2147483801" r:id="rId32"/>
    <p:sldLayoutId id="2147483799" r:id="rId33"/>
    <p:sldLayoutId id="2147483798" r:id="rId34"/>
    <p:sldLayoutId id="2147483797" r:id="rId35"/>
    <p:sldLayoutId id="2147483794" r:id="rId36"/>
    <p:sldLayoutId id="2147483796" r:id="rId37"/>
    <p:sldLayoutId id="2147483795" r:id="rId38"/>
    <p:sldLayoutId id="2147483792" r:id="rId39"/>
  </p:sldLayoutIdLst>
  <p:txStyles>
    <p:titleStyle>
      <a:lvl1pPr marL="0" indent="0" algn="l" defTabSz="914400" rtl="0" eaLnBrk="1" latinLnBrk="0" hangingPunct="1">
        <a:lnSpc>
          <a:spcPct val="95000"/>
        </a:lnSpc>
        <a:spcBef>
          <a:spcPct val="0"/>
        </a:spcBef>
        <a:buNone/>
        <a:defRPr sz="3400" b="1" kern="1200" cap="all" spc="0" baseline="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5"/>
        </a:buClr>
        <a:buSzPct val="110000"/>
        <a:buFont typeface="Times New Roman" panose="02020603050405020304" pitchFamily="18" charset="0"/>
        <a:buChar char="•"/>
        <a:defRPr sz="2400" kern="1200">
          <a:solidFill>
            <a:srgbClr val="4D4D4D"/>
          </a:solidFill>
          <a:latin typeface="+mn-lt"/>
          <a:ea typeface="+mn-ea"/>
          <a:cs typeface="+mn-cs"/>
        </a:defRPr>
      </a:lvl1pPr>
      <a:lvl2pPr marL="530225" indent="-265113" algn="l" defTabSz="914400" rtl="0" eaLnBrk="1" latinLnBrk="0" hangingPunct="1">
        <a:lnSpc>
          <a:spcPct val="100000"/>
        </a:lnSpc>
        <a:spcBef>
          <a:spcPts val="600"/>
        </a:spcBef>
        <a:buClr>
          <a:schemeClr val="accent5"/>
        </a:buClr>
        <a:buFont typeface="Times New Roman" panose="02020603050405020304" pitchFamily="18" charset="0"/>
        <a:buChar char="‒"/>
        <a:defRPr sz="2000" kern="1200">
          <a:solidFill>
            <a:srgbClr val="4D4D4D"/>
          </a:solidFill>
          <a:latin typeface="+mn-lt"/>
          <a:ea typeface="+mn-ea"/>
          <a:cs typeface="+mn-cs"/>
        </a:defRPr>
      </a:lvl2pPr>
      <a:lvl3pPr marL="811213" indent="-280988" algn="l" defTabSz="914400" rtl="0" eaLnBrk="1" latinLnBrk="0" hangingPunct="1">
        <a:lnSpc>
          <a:spcPct val="100000"/>
        </a:lnSpc>
        <a:spcBef>
          <a:spcPts val="600"/>
        </a:spcBef>
        <a:buClr>
          <a:schemeClr val="accent5"/>
        </a:buClr>
        <a:buFont typeface="Times New Roman" panose="02020603050405020304" pitchFamily="18" charset="0"/>
        <a:buChar char="‒"/>
        <a:defRPr sz="1600" kern="1200">
          <a:solidFill>
            <a:srgbClr val="4D4D4D"/>
          </a:solidFill>
          <a:latin typeface="+mn-lt"/>
          <a:ea typeface="+mn-ea"/>
          <a:cs typeface="+mn-cs"/>
        </a:defRPr>
      </a:lvl3pPr>
      <a:lvl4pPr marL="1076325" indent="-265113" algn="l" defTabSz="914400" rtl="0" eaLnBrk="1" latinLnBrk="0" hangingPunct="1">
        <a:lnSpc>
          <a:spcPct val="100000"/>
        </a:lnSpc>
        <a:spcBef>
          <a:spcPts val="600"/>
        </a:spcBef>
        <a:buClr>
          <a:schemeClr val="accent5"/>
        </a:buClr>
        <a:buFont typeface="Times New Roman" panose="02020603050405020304" pitchFamily="18" charset="0"/>
        <a:buChar char="‒"/>
        <a:defRPr sz="1200" kern="1200">
          <a:solidFill>
            <a:srgbClr val="4D4D4D"/>
          </a:solidFill>
          <a:latin typeface="+mn-lt"/>
          <a:ea typeface="+mn-ea"/>
          <a:cs typeface="+mn-cs"/>
        </a:defRPr>
      </a:lvl4pPr>
      <a:lvl5pPr marL="1254125" indent="-177800" algn="l" defTabSz="914400" rtl="0" eaLnBrk="1" latinLnBrk="0" hangingPunct="1">
        <a:lnSpc>
          <a:spcPct val="100000"/>
        </a:lnSpc>
        <a:spcBef>
          <a:spcPts val="600"/>
        </a:spcBef>
        <a:buClr>
          <a:schemeClr val="accent5"/>
        </a:buClr>
        <a:buFont typeface="Times New Roman" panose="02020603050405020304" pitchFamily="18" charset="0"/>
        <a:buChar char="‒"/>
        <a:defRPr sz="105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29" userDrawn="1">
          <p15:clr>
            <a:srgbClr val="F26B43"/>
          </p15:clr>
        </p15:guide>
        <p15:guide id="3" orient="horz" pos="731" userDrawn="1">
          <p15:clr>
            <a:srgbClr val="F26B43"/>
          </p15:clr>
        </p15:guide>
        <p15:guide id="4" pos="3953" userDrawn="1">
          <p15:clr>
            <a:srgbClr val="F26B43"/>
          </p15:clr>
        </p15:guide>
        <p15:guide id="6" pos="7355" userDrawn="1">
          <p15:clr>
            <a:srgbClr val="F26B43"/>
          </p15:clr>
        </p15:guide>
        <p15:guide id="7" pos="7129" userDrawn="1">
          <p15:clr>
            <a:srgbClr val="F26B43"/>
          </p15:clr>
        </p15:guide>
        <p15:guide id="8" pos="3727" userDrawn="1">
          <p15:clr>
            <a:srgbClr val="F26B43"/>
          </p15:clr>
        </p15:guide>
        <p15:guide id="9" orient="horz" pos="1253" userDrawn="1">
          <p15:clr>
            <a:srgbClr val="F26B43"/>
          </p15:clr>
        </p15:guide>
        <p15:guide id="10" orient="horz" pos="1389" userDrawn="1">
          <p15:clr>
            <a:srgbClr val="F26B43"/>
          </p15:clr>
        </p15:guide>
        <p15:guide id="11" orient="horz" pos="3861" userDrawn="1">
          <p15:clr>
            <a:srgbClr val="F26B43"/>
          </p15:clr>
        </p15:guide>
        <p15:guide id="12"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clipart, vektorgrafik&#10;&#10;Automatiskt genererad beskrivning">
            <a:extLst>
              <a:ext uri="{FF2B5EF4-FFF2-40B4-BE49-F238E27FC236}">
                <a16:creationId xmlns:a16="http://schemas.microsoft.com/office/drawing/2014/main" id="{0B967B86-1619-4A92-9641-3EE2741D3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221" y="2159506"/>
            <a:ext cx="5948179" cy="2413460"/>
          </a:xfrm>
          <a:prstGeom prst="rect">
            <a:avLst/>
          </a:prstGeom>
        </p:spPr>
      </p:pic>
    </p:spTree>
    <p:extLst>
      <p:ext uri="{BB962C8B-B14F-4D97-AF65-F5344CB8AC3E}">
        <p14:creationId xmlns:p14="http://schemas.microsoft.com/office/powerpoint/2010/main" val="83900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4">
            <a:extLst>
              <a:ext uri="{FF2B5EF4-FFF2-40B4-BE49-F238E27FC236}">
                <a16:creationId xmlns:a16="http://schemas.microsoft.com/office/drawing/2014/main" id="{5F467F55-F3C3-4188-A275-99E3B564B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429"/>
          </a:xfrm>
          <a:prstGeom prst="rect">
            <a:avLst/>
          </a:prstGeom>
        </p:spPr>
      </p:pic>
    </p:spTree>
    <p:extLst>
      <p:ext uri="{BB962C8B-B14F-4D97-AF65-F5344CB8AC3E}">
        <p14:creationId xmlns:p14="http://schemas.microsoft.com/office/powerpoint/2010/main" val="1173367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a:extLst>
              <a:ext uri="{FF2B5EF4-FFF2-40B4-BE49-F238E27FC236}">
                <a16:creationId xmlns:a16="http://schemas.microsoft.com/office/drawing/2014/main" id="{565C81CC-9BD3-49E8-8BED-2384ABB934BB}"/>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1938236" y="488879"/>
            <a:ext cx="8315527" cy="5880241"/>
          </a:xfrm>
        </p:spPr>
      </p:pic>
    </p:spTree>
    <p:extLst>
      <p:ext uri="{BB962C8B-B14F-4D97-AF65-F5344CB8AC3E}">
        <p14:creationId xmlns:p14="http://schemas.microsoft.com/office/powerpoint/2010/main" val="2459800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75D548F-6436-4505-9BB2-D3055F9EA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704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004BF71-4439-4348-8DB6-E45B6287C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Bildobjekt 7" descr="En bild som visar text, clipart, vektorgrafik&#10;&#10;Automatiskt genererad beskrivning">
            <a:extLst>
              <a:ext uri="{FF2B5EF4-FFF2-40B4-BE49-F238E27FC236}">
                <a16:creationId xmlns:a16="http://schemas.microsoft.com/office/drawing/2014/main" id="{5880FC2C-8DF2-4F64-877A-A0D643A7A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221" y="2159505"/>
            <a:ext cx="6257557" cy="2538989"/>
          </a:xfrm>
          <a:prstGeom prst="rect">
            <a:avLst/>
          </a:prstGeom>
        </p:spPr>
      </p:pic>
    </p:spTree>
    <p:extLst>
      <p:ext uri="{BB962C8B-B14F-4D97-AF65-F5344CB8AC3E}">
        <p14:creationId xmlns:p14="http://schemas.microsoft.com/office/powerpoint/2010/main" val="398821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D228174-4271-49AD-A365-3B8E9BBB1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Bildobjekt 2" descr="En bild som visar text, clipart&#10;&#10;Automatiskt genererad beskrivning">
            <a:extLst>
              <a:ext uri="{FF2B5EF4-FFF2-40B4-BE49-F238E27FC236}">
                <a16:creationId xmlns:a16="http://schemas.microsoft.com/office/drawing/2014/main" id="{5E0B2154-7E5A-46BC-A699-C1E06B91A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221" y="2159505"/>
            <a:ext cx="6257557" cy="2538989"/>
          </a:xfrm>
          <a:prstGeom prst="rect">
            <a:avLst/>
          </a:prstGeom>
        </p:spPr>
      </p:pic>
    </p:spTree>
    <p:extLst>
      <p:ext uri="{BB962C8B-B14F-4D97-AF65-F5344CB8AC3E}">
        <p14:creationId xmlns:p14="http://schemas.microsoft.com/office/powerpoint/2010/main" val="44594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erad_Symbol_HSB_100ar_1920x1080px (3)">
            <a:hlinkClick r:id="" action="ppaction://media"/>
            <a:extLst>
              <a:ext uri="{FF2B5EF4-FFF2-40B4-BE49-F238E27FC236}">
                <a16:creationId xmlns:a16="http://schemas.microsoft.com/office/drawing/2014/main" id="{89223F5F-15BC-42D4-BDC2-114C1909A7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48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8B3714E5-EB3F-483D-B8D2-D41D707F8763}"/>
              </a:ext>
            </a:extLst>
          </p:cNvPr>
          <p:cNvSpPr>
            <a:spLocks noGrp="1"/>
          </p:cNvSpPr>
          <p:nvPr>
            <p:ph type="body" sz="quarter" idx="14"/>
          </p:nvPr>
        </p:nvSpPr>
        <p:spPr/>
        <p:txBody>
          <a:bodyPr/>
          <a:lstStyle/>
          <a:p>
            <a:endParaRPr lang="sv-SE"/>
          </a:p>
        </p:txBody>
      </p:sp>
      <p:pic>
        <p:nvPicPr>
          <p:cNvPr id="6" name="HSB_Logo_100ar_Mellansekvens_med_ljud_1920x1080px_2">
            <a:hlinkClick r:id="" action="ppaction://media"/>
            <a:extLst>
              <a:ext uri="{FF2B5EF4-FFF2-40B4-BE49-F238E27FC236}">
                <a16:creationId xmlns:a16="http://schemas.microsoft.com/office/drawing/2014/main" id="{D4E87D81-8948-4C99-B0A4-CC97160ED3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36011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HSB Riksförbund">
  <a:themeElements>
    <a:clrScheme name="HSB PPT">
      <a:dk1>
        <a:srgbClr val="020609"/>
      </a:dk1>
      <a:lt1>
        <a:srgbClr val="FFFFFF"/>
      </a:lt1>
      <a:dk2>
        <a:srgbClr val="006699"/>
      </a:dk2>
      <a:lt2>
        <a:srgbClr val="FFFFFF"/>
      </a:lt2>
      <a:accent1>
        <a:srgbClr val="003366"/>
      </a:accent1>
      <a:accent2>
        <a:srgbClr val="BE880B"/>
      </a:accent2>
      <a:accent3>
        <a:srgbClr val="6FA5A2"/>
      </a:accent3>
      <a:accent4>
        <a:srgbClr val="858585"/>
      </a:accent4>
      <a:accent5>
        <a:srgbClr val="996600"/>
      </a:accent5>
      <a:accent6>
        <a:srgbClr val="FF0066"/>
      </a:accent6>
      <a:hlink>
        <a:srgbClr val="0000FF"/>
      </a:hlink>
      <a:folHlink>
        <a:srgbClr val="800080"/>
      </a:folHlink>
    </a:clrScheme>
    <a:fontScheme name="HSB PPT 2020">
      <a:majorFont>
        <a:latin typeface="Arial Narrow"/>
        <a:ea typeface=""/>
        <a:cs typeface=""/>
      </a:majorFont>
      <a:minorFont>
        <a:latin typeface="Bahnschri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bg1"/>
          </a:solidFill>
        </a:ln>
      </a:spPr>
      <a:bodyPr lIns="72000" tIns="72000" rIns="72000" bIns="72000" rtlCol="0" anchor="ctr"/>
      <a:lstStyle>
        <a:defPPr algn="ctr">
          <a:defRPr sz="20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2000" dirty="0" smtClean="0">
            <a:latin typeface="+mj-lt"/>
          </a:defRPr>
        </a:defPPr>
      </a:lstStyle>
    </a:txDef>
  </a:objectDefaults>
  <a:extraClrSchemeLst/>
  <a:extLst>
    <a:ext uri="{05A4C25C-085E-4340-85A3-A5531E510DB2}">
      <thm15:themeFamily xmlns:thm15="http://schemas.microsoft.com/office/thememl/2012/main" name="PPT-mall HSB 2021" id="{F712CC8E-99F5-4A61-81F7-BBDD3BAA2B84}" vid="{CF2FCBB0-FA12-4275-B9AA-30E015346879}"/>
    </a:ext>
  </a:extLst>
</a:theme>
</file>

<file path=ppt/theme/theme2.xml><?xml version="1.0" encoding="utf-8"?>
<a:theme xmlns:a="http://schemas.openxmlformats.org/drawingml/2006/main" name="Office-tema">
  <a:themeElements>
    <a:clrScheme name="HSB Temafärger">
      <a:dk1>
        <a:sysClr val="windowText" lastClr="000000"/>
      </a:dk1>
      <a:lt1>
        <a:sysClr val="window" lastClr="FFFFFF"/>
      </a:lt1>
      <a:dk2>
        <a:srgbClr val="00257A"/>
      </a:dk2>
      <a:lt2>
        <a:srgbClr val="FFFFFF"/>
      </a:lt2>
      <a:accent1>
        <a:srgbClr val="00257A"/>
      </a:accent1>
      <a:accent2>
        <a:srgbClr val="FFCF00"/>
      </a:accent2>
      <a:accent3>
        <a:srgbClr val="D7A900"/>
      </a:accent3>
      <a:accent4>
        <a:srgbClr val="E3005D"/>
      </a:accent4>
      <a:accent5>
        <a:srgbClr val="B3D312"/>
      </a:accent5>
      <a:accent6>
        <a:srgbClr val="B5B6B3"/>
      </a:accent6>
      <a:hlink>
        <a:srgbClr val="3F63D5"/>
      </a:hlink>
      <a:folHlink>
        <a:srgbClr val="B67696"/>
      </a:folHlink>
    </a:clrScheme>
    <a:fontScheme name="HSB Temateckensnitt">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HSB Temafärger">
      <a:dk1>
        <a:sysClr val="windowText" lastClr="000000"/>
      </a:dk1>
      <a:lt1>
        <a:sysClr val="window" lastClr="FFFFFF"/>
      </a:lt1>
      <a:dk2>
        <a:srgbClr val="00257A"/>
      </a:dk2>
      <a:lt2>
        <a:srgbClr val="FFFFFF"/>
      </a:lt2>
      <a:accent1>
        <a:srgbClr val="00257A"/>
      </a:accent1>
      <a:accent2>
        <a:srgbClr val="FFCF00"/>
      </a:accent2>
      <a:accent3>
        <a:srgbClr val="D7A900"/>
      </a:accent3>
      <a:accent4>
        <a:srgbClr val="E3005D"/>
      </a:accent4>
      <a:accent5>
        <a:srgbClr val="B3D312"/>
      </a:accent5>
      <a:accent6>
        <a:srgbClr val="B5B6B3"/>
      </a:accent6>
      <a:hlink>
        <a:srgbClr val="3F63D5"/>
      </a:hlink>
      <a:folHlink>
        <a:srgbClr val="B67696"/>
      </a:folHlink>
    </a:clrScheme>
    <a:fontScheme name="HSB Temateckensnitt">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PPT-mall HSB 2021</Template>
  <TotalTime>2873</TotalTime>
  <Words>913</Words>
  <Application>Microsoft Office PowerPoint</Application>
  <PresentationFormat>Bredbild</PresentationFormat>
  <Paragraphs>26</Paragraphs>
  <Slides>8</Slides>
  <Notes>3</Notes>
  <HiddenSlides>0</HiddenSlides>
  <MMClips>2</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8</vt:i4>
      </vt:variant>
    </vt:vector>
  </HeadingPairs>
  <TitlesOfParts>
    <vt:vector size="14" baseType="lpstr">
      <vt:lpstr>Arial</vt:lpstr>
      <vt:lpstr>Arial Narrow</vt:lpstr>
      <vt:lpstr>Bahnschrift</vt:lpstr>
      <vt:lpstr>Calibri</vt:lpstr>
      <vt:lpstr>Times New Roman</vt:lpstr>
      <vt:lpstr>HSB Riksförbund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Emelie Bergsten</dc:creator>
  <cp:lastModifiedBy>Angelica Sandgren</cp:lastModifiedBy>
  <cp:revision>4</cp:revision>
  <dcterms:created xsi:type="dcterms:W3CDTF">2023-01-07T21:17:06Z</dcterms:created>
  <dcterms:modified xsi:type="dcterms:W3CDTF">2023-01-20T09:04:32Z</dcterms:modified>
</cp:coreProperties>
</file>