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7" r:id="rId4"/>
    <p:sldMasterId id="2147483685" r:id="rId5"/>
  </p:sldMasterIdLst>
  <p:notesMasterIdLst>
    <p:notesMasterId r:id="rId12"/>
  </p:notesMasterIdLst>
  <p:sldIdLst>
    <p:sldId id="256" r:id="rId6"/>
    <p:sldId id="15522" r:id="rId7"/>
    <p:sldId id="15518" r:id="rId8"/>
    <p:sldId id="15517" r:id="rId9"/>
    <p:sldId id="15519" r:id="rId10"/>
    <p:sldId id="15520" r:id="rId11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556">
          <p15:clr>
            <a:srgbClr val="A4A3A4"/>
          </p15:clr>
        </p15:guide>
        <p15:guide id="4" pos="2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Diebig" initials="AD" lastIdx="1" clrIdx="0">
    <p:extLst>
      <p:ext uri="{19B8F6BF-5375-455C-9EA6-DF929625EA0E}">
        <p15:presenceInfo xmlns:p15="http://schemas.microsoft.com/office/powerpoint/2012/main" userId="S::Adam.Diebig@hsb.se::83e0d874-a5d3-4bb3-8658-065bab125e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B5A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B36B2-910F-494F-B868-FE4860260B4E}" v="1" dt="2023-08-08T09:15:43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140" d="100"/>
          <a:sy n="140" d="100"/>
        </p:scale>
        <p:origin x="138" y="900"/>
      </p:cViewPr>
      <p:guideLst>
        <p:guide orient="horz" pos="2160"/>
        <p:guide pos="2880"/>
        <p:guide pos="5556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Diebig" userId="83e0d874-a5d3-4bb3-8658-065bab125ef0" providerId="ADAL" clId="{029B36B2-910F-494F-B868-FE4860260B4E}"/>
    <pc:docChg chg="custSel delSld modSld">
      <pc:chgData name="Adam Diebig" userId="83e0d874-a5d3-4bb3-8658-065bab125ef0" providerId="ADAL" clId="{029B36B2-910F-494F-B868-FE4860260B4E}" dt="2023-08-08T09:32:39.136" v="413" actId="2696"/>
      <pc:docMkLst>
        <pc:docMk/>
      </pc:docMkLst>
      <pc:sldChg chg="addSp delSp modSp mod">
        <pc:chgData name="Adam Diebig" userId="83e0d874-a5d3-4bb3-8658-065bab125ef0" providerId="ADAL" clId="{029B36B2-910F-494F-B868-FE4860260B4E}" dt="2023-08-08T09:16:15.960" v="33" actId="1076"/>
        <pc:sldMkLst>
          <pc:docMk/>
          <pc:sldMk cId="0" sldId="256"/>
        </pc:sldMkLst>
        <pc:spChg chg="mod">
          <ac:chgData name="Adam Diebig" userId="83e0d874-a5d3-4bb3-8658-065bab125ef0" providerId="ADAL" clId="{029B36B2-910F-494F-B868-FE4860260B4E}" dt="2023-08-08T09:16:15.960" v="33" actId="1076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Adam Diebig" userId="83e0d874-a5d3-4bb3-8658-065bab125ef0" providerId="ADAL" clId="{029B36B2-910F-494F-B868-FE4860260B4E}" dt="2023-08-08T09:16:03.740" v="30" actId="1076"/>
          <ac:picMkLst>
            <pc:docMk/>
            <pc:sldMk cId="0" sldId="256"/>
            <ac:picMk id="3" creationId="{E43E5BBE-DBD5-3FBE-3523-3E5687964213}"/>
          </ac:picMkLst>
        </pc:picChg>
        <pc:picChg chg="del">
          <ac:chgData name="Adam Diebig" userId="83e0d874-a5d3-4bb3-8658-065bab125ef0" providerId="ADAL" clId="{029B36B2-910F-494F-B868-FE4860260B4E}" dt="2023-08-08T09:11:46.062" v="22" actId="478"/>
          <ac:picMkLst>
            <pc:docMk/>
            <pc:sldMk cId="0" sldId="256"/>
            <ac:picMk id="9" creationId="{2394C9D5-42D4-4CC8-B58F-6556F5A86B5C}"/>
          </ac:picMkLst>
        </pc:picChg>
      </pc:sldChg>
      <pc:sldChg chg="del">
        <pc:chgData name="Adam Diebig" userId="83e0d874-a5d3-4bb3-8658-065bab125ef0" providerId="ADAL" clId="{029B36B2-910F-494F-B868-FE4860260B4E}" dt="2023-08-08T09:16:24.676" v="34" actId="2696"/>
        <pc:sldMkLst>
          <pc:docMk/>
          <pc:sldMk cId="0" sldId="257"/>
        </pc:sldMkLst>
      </pc:sldChg>
      <pc:sldChg chg="del">
        <pc:chgData name="Adam Diebig" userId="83e0d874-a5d3-4bb3-8658-065bab125ef0" providerId="ADAL" clId="{029B36B2-910F-494F-B868-FE4860260B4E}" dt="2023-08-08T09:16:27.218" v="35" actId="2696"/>
        <pc:sldMkLst>
          <pc:docMk/>
          <pc:sldMk cId="2428721458" sldId="258"/>
        </pc:sldMkLst>
      </pc:sldChg>
      <pc:sldChg chg="del">
        <pc:chgData name="Adam Diebig" userId="83e0d874-a5d3-4bb3-8658-065bab125ef0" providerId="ADAL" clId="{029B36B2-910F-494F-B868-FE4860260B4E}" dt="2023-08-08T09:16:28.946" v="36" actId="2696"/>
        <pc:sldMkLst>
          <pc:docMk/>
          <pc:sldMk cId="143747789" sldId="260"/>
        </pc:sldMkLst>
      </pc:sldChg>
      <pc:sldChg chg="del">
        <pc:chgData name="Adam Diebig" userId="83e0d874-a5d3-4bb3-8658-065bab125ef0" providerId="ADAL" clId="{029B36B2-910F-494F-B868-FE4860260B4E}" dt="2023-08-08T09:16:30.632" v="37" actId="2696"/>
        <pc:sldMkLst>
          <pc:docMk/>
          <pc:sldMk cId="322236510" sldId="265"/>
        </pc:sldMkLst>
      </pc:sldChg>
      <pc:sldChg chg="del">
        <pc:chgData name="Adam Diebig" userId="83e0d874-a5d3-4bb3-8658-065bab125ef0" providerId="ADAL" clId="{029B36B2-910F-494F-B868-FE4860260B4E}" dt="2023-08-08T09:16:38.810" v="41" actId="2696"/>
        <pc:sldMkLst>
          <pc:docMk/>
          <pc:sldMk cId="4143145575" sldId="270"/>
        </pc:sldMkLst>
      </pc:sldChg>
      <pc:sldChg chg="del">
        <pc:chgData name="Adam Diebig" userId="83e0d874-a5d3-4bb3-8658-065bab125ef0" providerId="ADAL" clId="{029B36B2-910F-494F-B868-FE4860260B4E}" dt="2023-08-08T09:16:34.059" v="39" actId="2696"/>
        <pc:sldMkLst>
          <pc:docMk/>
          <pc:sldMk cId="1372253271" sldId="272"/>
        </pc:sldMkLst>
      </pc:sldChg>
      <pc:sldChg chg="del">
        <pc:chgData name="Adam Diebig" userId="83e0d874-a5d3-4bb3-8658-065bab125ef0" providerId="ADAL" clId="{029B36B2-910F-494F-B868-FE4860260B4E}" dt="2023-08-08T09:16:32.157" v="38" actId="2696"/>
        <pc:sldMkLst>
          <pc:docMk/>
          <pc:sldMk cId="4267143608" sldId="273"/>
        </pc:sldMkLst>
      </pc:sldChg>
      <pc:sldChg chg="del">
        <pc:chgData name="Adam Diebig" userId="83e0d874-a5d3-4bb3-8658-065bab125ef0" providerId="ADAL" clId="{029B36B2-910F-494F-B868-FE4860260B4E}" dt="2023-08-08T09:16:36.543" v="40" actId="2696"/>
        <pc:sldMkLst>
          <pc:docMk/>
          <pc:sldMk cId="1582445462" sldId="274"/>
        </pc:sldMkLst>
      </pc:sldChg>
      <pc:sldChg chg="del">
        <pc:chgData name="Adam Diebig" userId="83e0d874-a5d3-4bb3-8658-065bab125ef0" providerId="ADAL" clId="{029B36B2-910F-494F-B868-FE4860260B4E}" dt="2023-08-08T09:16:42.509" v="42" actId="2696"/>
        <pc:sldMkLst>
          <pc:docMk/>
          <pc:sldMk cId="538390499" sldId="275"/>
        </pc:sldMkLst>
      </pc:sldChg>
      <pc:sldChg chg="del">
        <pc:chgData name="Adam Diebig" userId="83e0d874-a5d3-4bb3-8658-065bab125ef0" providerId="ADAL" clId="{029B36B2-910F-494F-B868-FE4860260B4E}" dt="2023-08-08T09:16:51.257" v="43" actId="2696"/>
        <pc:sldMkLst>
          <pc:docMk/>
          <pc:sldMk cId="1750542344" sldId="277"/>
        </pc:sldMkLst>
      </pc:sldChg>
      <pc:sldChg chg="addSp delSp modSp mod">
        <pc:chgData name="Adam Diebig" userId="83e0d874-a5d3-4bb3-8658-065bab125ef0" providerId="ADAL" clId="{029B36B2-910F-494F-B868-FE4860260B4E}" dt="2023-08-08T09:24:22.802" v="136" actId="1076"/>
        <pc:sldMkLst>
          <pc:docMk/>
          <pc:sldMk cId="63374164" sldId="15517"/>
        </pc:sldMkLst>
        <pc:picChg chg="del">
          <ac:chgData name="Adam Diebig" userId="83e0d874-a5d3-4bb3-8658-065bab125ef0" providerId="ADAL" clId="{029B36B2-910F-494F-B868-FE4860260B4E}" dt="2023-08-08T09:24:10.247" v="130" actId="478"/>
          <ac:picMkLst>
            <pc:docMk/>
            <pc:sldMk cId="63374164" sldId="15517"/>
            <ac:picMk id="4" creationId="{C60054CC-6A37-4FFF-BD81-77445F33EF48}"/>
          </ac:picMkLst>
        </pc:picChg>
        <pc:picChg chg="add mod">
          <ac:chgData name="Adam Diebig" userId="83e0d874-a5d3-4bb3-8658-065bab125ef0" providerId="ADAL" clId="{029B36B2-910F-494F-B868-FE4860260B4E}" dt="2023-08-08T09:20:59.212" v="124" actId="1076"/>
          <ac:picMkLst>
            <pc:docMk/>
            <pc:sldMk cId="63374164" sldId="15517"/>
            <ac:picMk id="5" creationId="{55DE04C2-6089-AB6D-18CD-B7518E39D004}"/>
          </ac:picMkLst>
        </pc:picChg>
        <pc:picChg chg="del">
          <ac:chgData name="Adam Diebig" userId="83e0d874-a5d3-4bb3-8658-065bab125ef0" providerId="ADAL" clId="{029B36B2-910F-494F-B868-FE4860260B4E}" dt="2023-08-08T09:20:51.299" v="121" actId="478"/>
          <ac:picMkLst>
            <pc:docMk/>
            <pc:sldMk cId="63374164" sldId="15517"/>
            <ac:picMk id="6" creationId="{5D37AFB6-C829-498C-B9A2-9DD8C4CA2544}"/>
          </ac:picMkLst>
        </pc:picChg>
        <pc:picChg chg="add mod">
          <ac:chgData name="Adam Diebig" userId="83e0d874-a5d3-4bb3-8658-065bab125ef0" providerId="ADAL" clId="{029B36B2-910F-494F-B868-FE4860260B4E}" dt="2023-08-08T09:22:27.025" v="129" actId="14100"/>
          <ac:picMkLst>
            <pc:docMk/>
            <pc:sldMk cId="63374164" sldId="15517"/>
            <ac:picMk id="8" creationId="{5EB67AA9-3C3E-54BF-50CB-8C9BC814E7DF}"/>
          </ac:picMkLst>
        </pc:picChg>
        <pc:picChg chg="del">
          <ac:chgData name="Adam Diebig" userId="83e0d874-a5d3-4bb3-8658-065bab125ef0" providerId="ADAL" clId="{029B36B2-910F-494F-B868-FE4860260B4E}" dt="2023-08-08T09:22:17.387" v="125" actId="478"/>
          <ac:picMkLst>
            <pc:docMk/>
            <pc:sldMk cId="63374164" sldId="15517"/>
            <ac:picMk id="9" creationId="{DF986A3D-6882-432E-9EEE-2F9F03BA59F5}"/>
          </ac:picMkLst>
        </pc:picChg>
        <pc:picChg chg="add mod">
          <ac:chgData name="Adam Diebig" userId="83e0d874-a5d3-4bb3-8658-065bab125ef0" providerId="ADAL" clId="{029B36B2-910F-494F-B868-FE4860260B4E}" dt="2023-08-08T09:24:22.802" v="136" actId="1076"/>
          <ac:picMkLst>
            <pc:docMk/>
            <pc:sldMk cId="63374164" sldId="15517"/>
            <ac:picMk id="12" creationId="{61AEDEA0-5B19-B503-0AB2-9C4D95F614E4}"/>
          </ac:picMkLst>
        </pc:picChg>
      </pc:sldChg>
      <pc:sldChg chg="addSp delSp mod">
        <pc:chgData name="Adam Diebig" userId="83e0d874-a5d3-4bb3-8658-065bab125ef0" providerId="ADAL" clId="{029B36B2-910F-494F-B868-FE4860260B4E}" dt="2023-08-08T09:20:06.441" v="120" actId="22"/>
        <pc:sldMkLst>
          <pc:docMk/>
          <pc:sldMk cId="3836006239" sldId="15518"/>
        </pc:sldMkLst>
        <pc:picChg chg="del">
          <ac:chgData name="Adam Diebig" userId="83e0d874-a5d3-4bb3-8658-065bab125ef0" providerId="ADAL" clId="{029B36B2-910F-494F-B868-FE4860260B4E}" dt="2023-08-08T09:20:05.218" v="119" actId="478"/>
          <ac:picMkLst>
            <pc:docMk/>
            <pc:sldMk cId="3836006239" sldId="15518"/>
            <ac:picMk id="4" creationId="{B0F94857-3F1F-4121-8D82-A1FEACB01C8A}"/>
          </ac:picMkLst>
        </pc:picChg>
        <pc:picChg chg="add">
          <ac:chgData name="Adam Diebig" userId="83e0d874-a5d3-4bb3-8658-065bab125ef0" providerId="ADAL" clId="{029B36B2-910F-494F-B868-FE4860260B4E}" dt="2023-08-08T09:20:06.441" v="120" actId="22"/>
          <ac:picMkLst>
            <pc:docMk/>
            <pc:sldMk cId="3836006239" sldId="15518"/>
            <ac:picMk id="5" creationId="{A6C00823-3798-AB01-91F0-69D0E3D0FFDD}"/>
          </ac:picMkLst>
        </pc:picChg>
      </pc:sldChg>
      <pc:sldChg chg="addSp delSp modSp mod">
        <pc:chgData name="Adam Diebig" userId="83e0d874-a5d3-4bb3-8658-065bab125ef0" providerId="ADAL" clId="{029B36B2-910F-494F-B868-FE4860260B4E}" dt="2023-08-08T09:28:54.279" v="395" actId="20577"/>
        <pc:sldMkLst>
          <pc:docMk/>
          <pc:sldMk cId="4130225652" sldId="15519"/>
        </pc:sldMkLst>
        <pc:spChg chg="mod">
          <ac:chgData name="Adam Diebig" userId="83e0d874-a5d3-4bb3-8658-065bab125ef0" providerId="ADAL" clId="{029B36B2-910F-494F-B868-FE4860260B4E}" dt="2023-08-08T09:25:14.435" v="150" actId="20577"/>
          <ac:spMkLst>
            <pc:docMk/>
            <pc:sldMk cId="4130225652" sldId="15519"/>
            <ac:spMk id="2" creationId="{874D2FCD-A3D0-439F-BABA-500BEE583FF2}"/>
          </ac:spMkLst>
        </pc:spChg>
        <pc:spChg chg="mod">
          <ac:chgData name="Adam Diebig" userId="83e0d874-a5d3-4bb3-8658-065bab125ef0" providerId="ADAL" clId="{029B36B2-910F-494F-B868-FE4860260B4E}" dt="2023-08-08T09:28:54.279" v="395" actId="20577"/>
          <ac:spMkLst>
            <pc:docMk/>
            <pc:sldMk cId="4130225652" sldId="15519"/>
            <ac:spMk id="3" creationId="{E861DB74-155F-4350-8067-497E9CF4B2DB}"/>
          </ac:spMkLst>
        </pc:spChg>
        <pc:picChg chg="del">
          <ac:chgData name="Adam Diebig" userId="83e0d874-a5d3-4bb3-8658-065bab125ef0" providerId="ADAL" clId="{029B36B2-910F-494F-B868-FE4860260B4E}" dt="2023-08-08T09:26:42.056" v="159" actId="21"/>
          <ac:picMkLst>
            <pc:docMk/>
            <pc:sldMk cId="4130225652" sldId="15519"/>
            <ac:picMk id="4" creationId="{19AC8588-8C56-4934-A90F-BD4E18FE6BBD}"/>
          </ac:picMkLst>
        </pc:picChg>
        <pc:picChg chg="del">
          <ac:chgData name="Adam Diebig" userId="83e0d874-a5d3-4bb3-8658-065bab125ef0" providerId="ADAL" clId="{029B36B2-910F-494F-B868-FE4860260B4E}" dt="2023-08-08T09:26:25.449" v="151" actId="478"/>
          <ac:picMkLst>
            <pc:docMk/>
            <pc:sldMk cId="4130225652" sldId="15519"/>
            <ac:picMk id="6" creationId="{A1DAE01D-9E86-4B55-82D9-3487658CFDD8}"/>
          </ac:picMkLst>
        </pc:picChg>
        <pc:picChg chg="add mod">
          <ac:chgData name="Adam Diebig" userId="83e0d874-a5d3-4bb3-8658-065bab125ef0" providerId="ADAL" clId="{029B36B2-910F-494F-B868-FE4860260B4E}" dt="2023-08-08T09:26:56.716" v="165" actId="1076"/>
          <ac:picMkLst>
            <pc:docMk/>
            <pc:sldMk cId="4130225652" sldId="15519"/>
            <ac:picMk id="7" creationId="{BAF11FAC-A739-3138-6A12-422CAF4D2B78}"/>
          </ac:picMkLst>
        </pc:picChg>
      </pc:sldChg>
      <pc:sldChg chg="modSp mod">
        <pc:chgData name="Adam Diebig" userId="83e0d874-a5d3-4bb3-8658-065bab125ef0" providerId="ADAL" clId="{029B36B2-910F-494F-B868-FE4860260B4E}" dt="2023-08-08T09:31:55.244" v="409" actId="20577"/>
        <pc:sldMkLst>
          <pc:docMk/>
          <pc:sldMk cId="2443148905" sldId="15520"/>
        </pc:sldMkLst>
        <pc:spChg chg="mod">
          <ac:chgData name="Adam Diebig" userId="83e0d874-a5d3-4bb3-8658-065bab125ef0" providerId="ADAL" clId="{029B36B2-910F-494F-B868-FE4860260B4E}" dt="2023-08-08T09:31:55.244" v="409" actId="20577"/>
          <ac:spMkLst>
            <pc:docMk/>
            <pc:sldMk cId="2443148905" sldId="15520"/>
            <ac:spMk id="3" creationId="{5118EA4F-5E42-495C-8687-67DCDE263911}"/>
          </ac:spMkLst>
        </pc:spChg>
      </pc:sldChg>
      <pc:sldChg chg="modSp mod">
        <pc:chgData name="Adam Diebig" userId="83e0d874-a5d3-4bb3-8658-065bab125ef0" providerId="ADAL" clId="{029B36B2-910F-494F-B868-FE4860260B4E}" dt="2023-08-08T09:18:59.421" v="118" actId="20577"/>
        <pc:sldMkLst>
          <pc:docMk/>
          <pc:sldMk cId="634009431" sldId="15522"/>
        </pc:sldMkLst>
        <pc:spChg chg="mod">
          <ac:chgData name="Adam Diebig" userId="83e0d874-a5d3-4bb3-8658-065bab125ef0" providerId="ADAL" clId="{029B36B2-910F-494F-B868-FE4860260B4E}" dt="2023-08-08T09:18:59.421" v="118" actId="20577"/>
          <ac:spMkLst>
            <pc:docMk/>
            <pc:sldMk cId="634009431" sldId="15522"/>
            <ac:spMk id="3" creationId="{21623EC2-90BA-45D3-8AD9-2FBFE3B9AB89}"/>
          </ac:spMkLst>
        </pc:spChg>
      </pc:sldChg>
      <pc:sldChg chg="delSp modSp del mod">
        <pc:chgData name="Adam Diebig" userId="83e0d874-a5d3-4bb3-8658-065bab125ef0" providerId="ADAL" clId="{029B36B2-910F-494F-B868-FE4860260B4E}" dt="2023-08-08T09:32:39.136" v="413" actId="2696"/>
        <pc:sldMkLst>
          <pc:docMk/>
          <pc:sldMk cId="256382901" sldId="15523"/>
        </pc:sldMkLst>
        <pc:spChg chg="del mod">
          <ac:chgData name="Adam Diebig" userId="83e0d874-a5d3-4bb3-8658-065bab125ef0" providerId="ADAL" clId="{029B36B2-910F-494F-B868-FE4860260B4E}" dt="2023-08-08T09:32:36.200" v="412" actId="478"/>
          <ac:spMkLst>
            <pc:docMk/>
            <pc:sldMk cId="256382901" sldId="15523"/>
            <ac:spMk id="2" creationId="{0C61A03E-FFFC-4FD2-9C40-4FDC725557B5}"/>
          </ac:spMkLst>
        </pc:spChg>
        <pc:picChg chg="del">
          <ac:chgData name="Adam Diebig" userId="83e0d874-a5d3-4bb3-8658-065bab125ef0" providerId="ADAL" clId="{029B36B2-910F-494F-B868-FE4860260B4E}" dt="2023-08-08T09:32:22.491" v="410" actId="478"/>
          <ac:picMkLst>
            <pc:docMk/>
            <pc:sldMk cId="256382901" sldId="15523"/>
            <ac:picMk id="4" creationId="{1DB4243B-BBB3-4382-9B45-0910ABFC1C9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E5232-106C-457B-9ECC-7A198F23836D}" type="datetimeFigureOut">
              <a:rPr lang="sv-SE" smtClean="0"/>
              <a:pPr/>
              <a:t>2023-08-08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66B46-292D-44C0-A322-F7FF5151F8F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389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11213" y="865972"/>
            <a:ext cx="8015288" cy="1698932"/>
          </a:xfrm>
        </p:spPr>
        <p:txBody>
          <a:bodyPr bIns="46800" anchor="b" anchorCtr="0"/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Bildobjekt 6" descr="Logg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4145" y="4801169"/>
            <a:ext cx="2286005" cy="1652019"/>
          </a:xfrm>
          <a:prstGeom prst="rect">
            <a:avLst/>
          </a:prstGeom>
        </p:spPr>
      </p:pic>
      <p:sp>
        <p:nvSpPr>
          <p:cNvPr id="11" name="Underrubrik 2"/>
          <p:cNvSpPr>
            <a:spLocks noGrp="1"/>
          </p:cNvSpPr>
          <p:nvPr>
            <p:ph type="subTitle" idx="1"/>
          </p:nvPr>
        </p:nvSpPr>
        <p:spPr>
          <a:xfrm>
            <a:off x="811211" y="2552700"/>
            <a:ext cx="8017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5" name="Bildobjekt 4" descr="Logga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4145" y="4801169"/>
            <a:ext cx="2286005" cy="16520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4862" y="1628800"/>
            <a:ext cx="8015287" cy="3600400"/>
          </a:xfrm>
        </p:spPr>
        <p:txBody>
          <a:bodyPr anchor="ctr" anchorCtr="0"/>
          <a:lstStyle>
            <a:lvl1pPr algn="l">
              <a:defRPr sz="5400" b="1" cap="all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5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22112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04862" y="2133600"/>
            <a:ext cx="3960000" cy="4319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500"/>
            </a:lvl3pPr>
            <a:lvl4pPr>
              <a:defRPr sz="11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60472" y="2133600"/>
            <a:ext cx="3960000" cy="4319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500"/>
            </a:lvl3pPr>
            <a:lvl4pPr>
              <a:defRPr sz="11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7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262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395289" y="1095375"/>
            <a:ext cx="8424862" cy="535781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5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0270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5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790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3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908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6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4862" y="1628800"/>
            <a:ext cx="8015287" cy="3600400"/>
          </a:xfrm>
        </p:spPr>
        <p:txBody>
          <a:bodyPr anchor="ctr" anchorCtr="0"/>
          <a:lstStyle>
            <a:lvl1pPr algn="l">
              <a:defRPr sz="5400" b="1" cap="all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5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04862" y="2133600"/>
            <a:ext cx="3960000" cy="4319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500"/>
            </a:lvl3pPr>
            <a:lvl4pPr>
              <a:defRPr sz="11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60472" y="2133600"/>
            <a:ext cx="3960000" cy="4319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500"/>
            </a:lvl3pPr>
            <a:lvl4pPr>
              <a:defRPr sz="11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7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395289" y="1095375"/>
            <a:ext cx="8424862" cy="535781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5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5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3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11213" y="865972"/>
            <a:ext cx="8015288" cy="1698932"/>
          </a:xfrm>
        </p:spPr>
        <p:txBody>
          <a:bodyPr bIns="46800" anchor="b" anchorCtr="0"/>
          <a:lstStyle>
            <a:lvl1pPr>
              <a:defRPr sz="5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7" name="Bildobjekt 6" descr="Logg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4145" y="4801169"/>
            <a:ext cx="2286005" cy="1652019"/>
          </a:xfrm>
          <a:prstGeom prst="rect">
            <a:avLst/>
          </a:prstGeom>
        </p:spPr>
      </p:pic>
      <p:sp>
        <p:nvSpPr>
          <p:cNvPr id="11" name="Underrubrik 2"/>
          <p:cNvSpPr>
            <a:spLocks noGrp="1"/>
          </p:cNvSpPr>
          <p:nvPr>
            <p:ph type="subTitle" idx="1"/>
          </p:nvPr>
        </p:nvSpPr>
        <p:spPr>
          <a:xfrm>
            <a:off x="811211" y="2552700"/>
            <a:ext cx="8017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pic>
        <p:nvPicPr>
          <p:cNvPr id="5" name="Bildobjekt 4" descr="Logga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4145" y="4801169"/>
            <a:ext cx="2286005" cy="16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5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6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397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6400" y="982799"/>
            <a:ext cx="8017200" cy="1150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4863" y="2132856"/>
            <a:ext cx="8015609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pic>
        <p:nvPicPr>
          <p:cNvPr id="9" name="Bildobjekt 8" descr="Logga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4000" y="244800"/>
            <a:ext cx="906782" cy="655321"/>
          </a:xfrm>
          <a:prstGeom prst="rect">
            <a:avLst/>
          </a:prstGeom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96472" y="942975"/>
            <a:ext cx="8424000" cy="0"/>
          </a:xfrm>
          <a:prstGeom prst="line">
            <a:avLst/>
          </a:prstGeom>
          <a:noFill/>
          <a:ln w="19050">
            <a:solidFill>
              <a:srgbClr val="B5ACBD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ga2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884000" y="244800"/>
            <a:ext cx="906782" cy="655321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96472" y="942975"/>
            <a:ext cx="8424000" cy="0"/>
          </a:xfrm>
          <a:prstGeom prst="line">
            <a:avLst/>
          </a:prstGeom>
          <a:noFill/>
          <a:ln w="19050">
            <a:solidFill>
              <a:srgbClr val="B5ACBD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buClr>
          <a:schemeClr val="accent2"/>
        </a:buClr>
        <a:buSzPct val="120000"/>
        <a:buFont typeface="Arial" pitchFamily="34" charset="0"/>
        <a:buChar char="•"/>
        <a:defRPr sz="28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1pPr>
      <a:lvl2pPr marL="490538" indent="-274638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‒"/>
        <a:tabLst/>
        <a:defRPr sz="24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2pPr>
      <a:lvl3pPr marL="717550" indent="-2714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‒"/>
        <a:defRPr sz="20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3pPr>
      <a:lvl4pPr marL="849313" indent="-2206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–"/>
        <a:defRPr sz="15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4pPr>
      <a:lvl5pPr marL="987425" indent="-1952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»"/>
        <a:defRPr sz="11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6400" y="982799"/>
            <a:ext cx="8017200" cy="1150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4863" y="2132856"/>
            <a:ext cx="8015609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pic>
        <p:nvPicPr>
          <p:cNvPr id="9" name="Bildobjekt 8" descr="Logga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4000" y="244800"/>
            <a:ext cx="906782" cy="655321"/>
          </a:xfrm>
          <a:prstGeom prst="rect">
            <a:avLst/>
          </a:prstGeom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96472" y="942975"/>
            <a:ext cx="8424000" cy="0"/>
          </a:xfrm>
          <a:prstGeom prst="line">
            <a:avLst/>
          </a:prstGeom>
          <a:noFill/>
          <a:ln w="19050">
            <a:solidFill>
              <a:srgbClr val="B5ACBD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ga2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884000" y="244800"/>
            <a:ext cx="906782" cy="655321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96472" y="942975"/>
            <a:ext cx="8424000" cy="0"/>
          </a:xfrm>
          <a:prstGeom prst="line">
            <a:avLst/>
          </a:prstGeom>
          <a:noFill/>
          <a:ln w="19050">
            <a:solidFill>
              <a:srgbClr val="B5ACBD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498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buClr>
          <a:schemeClr val="accent2"/>
        </a:buClr>
        <a:buSzPct val="120000"/>
        <a:buFont typeface="Arial" pitchFamily="34" charset="0"/>
        <a:buChar char="•"/>
        <a:defRPr sz="28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1pPr>
      <a:lvl2pPr marL="490538" indent="-274638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‒"/>
        <a:tabLst/>
        <a:defRPr sz="24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2pPr>
      <a:lvl3pPr marL="717550" indent="-2714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‒"/>
        <a:defRPr sz="20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3pPr>
      <a:lvl4pPr marL="849313" indent="-2206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–"/>
        <a:defRPr sz="15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4pPr>
      <a:lvl5pPr marL="987425" indent="-1952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»"/>
        <a:defRPr sz="11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-1044624" y="5013176"/>
            <a:ext cx="7344816" cy="702936"/>
          </a:xfrm>
        </p:spPr>
        <p:txBody>
          <a:bodyPr/>
          <a:lstStyle/>
          <a:p>
            <a:pPr algn="ctr"/>
            <a:r>
              <a:rPr lang="sv-SE" sz="3200" dirty="0"/>
              <a:t>	</a:t>
            </a:r>
            <a:r>
              <a:rPr lang="sv-SE" sz="2800" dirty="0">
                <a:solidFill>
                  <a:srgbClr val="002060"/>
                </a:solidFill>
              </a:rPr>
              <a:t>Laddplatser på BRF Magnolia? </a:t>
            </a:r>
            <a:endParaRPr lang="sv-SE" sz="3200" dirty="0">
              <a:solidFill>
                <a:srgbClr val="002060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43E5BBE-DBD5-3FBE-3523-3E5687964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12" y="404664"/>
            <a:ext cx="6912768" cy="42606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60F1F3-7BCD-4397-A7F3-3B691565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01" y="260648"/>
            <a:ext cx="8017200" cy="648072"/>
          </a:xfrm>
        </p:spPr>
        <p:txBody>
          <a:bodyPr/>
          <a:lstStyle/>
          <a:p>
            <a:r>
              <a:rPr lang="sv-SE" sz="2800" dirty="0">
                <a:solidFill>
                  <a:srgbClr val="002060"/>
                </a:solidFill>
              </a:rPr>
              <a:t>Bra </a:t>
            </a:r>
            <a:r>
              <a:rPr lang="sv-SE" sz="2800" dirty="0" err="1">
                <a:solidFill>
                  <a:srgbClr val="002060"/>
                </a:solidFill>
              </a:rPr>
              <a:t>atT</a:t>
            </a:r>
            <a:r>
              <a:rPr lang="sv-SE" sz="2800" dirty="0">
                <a:solidFill>
                  <a:srgbClr val="002060"/>
                </a:solidFill>
              </a:rPr>
              <a:t> veta -   fordonsladdning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623EC2-90BA-45D3-8AD9-2FBFE3B9A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18" y="1268760"/>
            <a:ext cx="7273366" cy="4320480"/>
          </a:xfrm>
        </p:spPr>
        <p:txBody>
          <a:bodyPr>
            <a:normAutofit fontScale="92500" lnSpcReduction="20000"/>
          </a:bodyPr>
          <a:lstStyle/>
          <a:p>
            <a:r>
              <a:rPr lang="sv-SE" sz="2000" dirty="0"/>
              <a:t>Vad är laddningsbara fordon?</a:t>
            </a:r>
          </a:p>
          <a:p>
            <a:pPr lvl="2"/>
            <a:r>
              <a:rPr lang="sv-SE" sz="1600" dirty="0"/>
              <a:t>Hybrider</a:t>
            </a:r>
          </a:p>
          <a:p>
            <a:pPr lvl="2"/>
            <a:r>
              <a:rPr lang="sv-SE" sz="1600" dirty="0"/>
              <a:t>Laddhybrider</a:t>
            </a:r>
          </a:p>
          <a:p>
            <a:pPr lvl="2"/>
            <a:r>
              <a:rPr lang="sv-SE" sz="1600" dirty="0"/>
              <a:t>Elbilar</a:t>
            </a:r>
          </a:p>
          <a:p>
            <a:r>
              <a:rPr lang="sv-SE" sz="2000" dirty="0"/>
              <a:t>Laddhybrider och elbilar bör laddas i avsedda uttag – Laddboxar. Räddningstjänst och försäkringsbolag avråder från laddning i vägguttag.</a:t>
            </a:r>
          </a:p>
          <a:p>
            <a:r>
              <a:rPr lang="sv-SE" sz="2000" dirty="0"/>
              <a:t>En </a:t>
            </a:r>
            <a:r>
              <a:rPr lang="sv-SE" sz="2000" dirty="0" err="1"/>
              <a:t>laddbox</a:t>
            </a:r>
            <a:r>
              <a:rPr lang="sv-SE" sz="2000" dirty="0"/>
              <a:t> fyller flera funktioner</a:t>
            </a:r>
          </a:p>
          <a:p>
            <a:pPr marL="0" indent="0">
              <a:buNone/>
            </a:pPr>
            <a:r>
              <a:rPr lang="sv-SE" sz="1600" dirty="0"/>
              <a:t>	1. Säkerställer att laddning sker på ett säkert sätt</a:t>
            </a:r>
          </a:p>
          <a:p>
            <a:pPr marL="0" indent="0">
              <a:buNone/>
            </a:pPr>
            <a:r>
              <a:rPr lang="sv-SE" sz="1600" dirty="0"/>
              <a:t>	2. Mäter och bevakar elförbrukning och effekt</a:t>
            </a:r>
          </a:p>
          <a:p>
            <a:pPr marL="0" indent="0">
              <a:buNone/>
            </a:pPr>
            <a:r>
              <a:rPr lang="sv-SE" sz="1600" dirty="0"/>
              <a:t>	3. Håller koll på vem som laddar och vem som skall betala</a:t>
            </a:r>
          </a:p>
          <a:p>
            <a:r>
              <a:rPr lang="sv-SE" sz="2000" dirty="0"/>
              <a:t>Standarder för laddning i EU</a:t>
            </a:r>
          </a:p>
          <a:p>
            <a:pPr lvl="1"/>
            <a:r>
              <a:rPr lang="sv-SE" sz="1800" dirty="0"/>
              <a:t>CE-märkning</a:t>
            </a:r>
          </a:p>
          <a:p>
            <a:pPr lvl="1"/>
            <a:r>
              <a:rPr lang="sv-SE" sz="1800" dirty="0"/>
              <a:t>Uttag typ 2</a:t>
            </a:r>
          </a:p>
          <a:p>
            <a:pPr lvl="1"/>
            <a:r>
              <a:rPr lang="sv-SE" sz="1800" dirty="0"/>
              <a:t>Mode 3 – (säkerhetsklass)</a:t>
            </a:r>
          </a:p>
        </p:txBody>
      </p:sp>
      <p:pic>
        <p:nvPicPr>
          <p:cNvPr id="2050" name="Picture 2" descr="EVconnect laddkabel 11kW - Typ 2, 16A, 3-fas, 3m, spiral">
            <a:extLst>
              <a:ext uri="{FF2B5EF4-FFF2-40B4-BE49-F238E27FC236}">
                <a16:creationId xmlns:a16="http://schemas.microsoft.com/office/drawing/2014/main" id="{B2CB35CE-DFB6-4E0D-9E86-DCDBCDA82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8"/>
            <a:ext cx="2975546" cy="18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00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AE43C7-574B-4319-8B99-7DFB11D22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49711"/>
            <a:ext cx="8017200" cy="533210"/>
          </a:xfrm>
        </p:spPr>
        <p:txBody>
          <a:bodyPr/>
          <a:lstStyle/>
          <a:p>
            <a:br>
              <a:rPr lang="sv-SE" sz="2800" dirty="0"/>
            </a:br>
            <a:r>
              <a:rPr lang="sv-SE" sz="2000" dirty="0">
                <a:solidFill>
                  <a:srgbClr val="002060"/>
                </a:solidFill>
              </a:rPr>
              <a:t>Fordonsflottan i Sverige idag</a:t>
            </a:r>
            <a:endParaRPr lang="sv-SE" sz="2800" dirty="0">
              <a:solidFill>
                <a:srgbClr val="00206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6C00823-3798-AB01-91F0-69D0E3D0F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1181100"/>
            <a:ext cx="79343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0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5AD450-84FB-467B-BC63-CBF1E74E0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3" y="476672"/>
            <a:ext cx="8017200" cy="430495"/>
          </a:xfrm>
        </p:spPr>
        <p:txBody>
          <a:bodyPr/>
          <a:lstStyle/>
          <a:p>
            <a:br>
              <a:rPr lang="sv-SE" sz="3600" dirty="0"/>
            </a:br>
            <a:r>
              <a:rPr lang="sv-SE" sz="2000" dirty="0">
                <a:solidFill>
                  <a:srgbClr val="002060"/>
                </a:solidFill>
              </a:rPr>
              <a:t>Fordonsflottan i Sverige imorgon?</a:t>
            </a:r>
            <a:endParaRPr lang="sv-SE" dirty="0">
              <a:solidFill>
                <a:srgbClr val="002060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63DDC33-A152-437F-8DDB-06FA4A556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73" y="1844824"/>
            <a:ext cx="2550319" cy="113585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5DE04C2-6089-AB6D-18CD-B7518E39D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54" y="4077072"/>
            <a:ext cx="5067101" cy="270281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EB67AA9-3C3E-54BF-50CB-8C9BC814E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23" y="1141480"/>
            <a:ext cx="4978605" cy="279157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1AEDEA0-5B19-B503-0AB2-9C4D95F61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289" y="1141480"/>
            <a:ext cx="3486049" cy="52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4D2FCD-A3D0-439F-BABA-500BEE583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017200" cy="648072"/>
          </a:xfrm>
        </p:spPr>
        <p:txBody>
          <a:bodyPr/>
          <a:lstStyle/>
          <a:p>
            <a:r>
              <a:rPr lang="sv-SE" sz="3200" dirty="0"/>
              <a:t>Laddplatser på Magnolia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61DB74-155F-4350-8067-497E9CF4B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564903"/>
            <a:ext cx="8640960" cy="39276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Utredning har genomförts, baserat på resultat har en installation likt nedan diskuterats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200" dirty="0"/>
              <a:t>Två tänkbara parkeringsytor har identifierats.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200" dirty="0"/>
              <a:t>Ca 10-20 platser längst med rabatt förses med laddboxar. Platser närmst belägna befintliga el centraler väljs ut för att underlätta och kostnadseffektivisera installationen.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200" dirty="0"/>
              <a:t>Boxar monteras på fundament och stolpe.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200" dirty="0"/>
              <a:t>Ca 11-22 kW per uttag (3-fas) = ladd-tid ca 2-8 h beroende på bil. Laddtiden beror också på hur många som laddar samtidigt.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200" dirty="0"/>
              <a:t>Laddboxar förses med system för lastbalansering = husets behov prioriteras för att undvika dyra effekttoppar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200" dirty="0"/>
              <a:t>Laddboxar förses med identifiering - tagg, QR kod eller likdanande (enbart behöriga kan starta laddning)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200" dirty="0"/>
              <a:t>Brukare kommer får betala för sin förbrukning.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200" dirty="0"/>
              <a:t>Laddplatser kommer kunna erbjudas de som har en parkeringsplats i dag och väljer att ”abonnera” på en </a:t>
            </a:r>
            <a:r>
              <a:rPr lang="sv-SE" sz="1200" dirty="0" err="1"/>
              <a:t>laddplats</a:t>
            </a:r>
            <a:r>
              <a:rPr lang="sv-SE" sz="1200" dirty="0"/>
              <a:t> i föreningen. </a:t>
            </a: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>
              <a:buFont typeface="Wingdings" panose="05000000000000000000" pitchFamily="2" charset="2"/>
              <a:buChar char="Ø"/>
            </a:pPr>
            <a:endParaRPr lang="sv-SE" sz="2000" dirty="0"/>
          </a:p>
          <a:p>
            <a:pPr>
              <a:buFont typeface="Wingdings" panose="05000000000000000000" pitchFamily="2" charset="2"/>
              <a:buChar char="Ø"/>
            </a:pPr>
            <a:endParaRPr lang="sv-SE" sz="2000" dirty="0"/>
          </a:p>
          <a:p>
            <a:pPr>
              <a:buFont typeface="Wingdings" panose="05000000000000000000" pitchFamily="2" charset="2"/>
              <a:buChar char="Ø"/>
            </a:pPr>
            <a:endParaRPr lang="sv-SE" sz="2000" dirty="0"/>
          </a:p>
          <a:p>
            <a:pPr marL="514350" indent="-514350">
              <a:buAutoNum type="arabicPeriod"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AF11FAC-A739-3138-6A12-422CAF4D2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56" y="980728"/>
            <a:ext cx="74199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2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734EB0C-BA3C-4EF7-81A2-5BB623CF2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6636">
            <a:off x="6993572" y="1458084"/>
            <a:ext cx="1607344" cy="160734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372284D-3E86-4602-AE2E-4AF886A94F36}"/>
              </a:ext>
            </a:extLst>
          </p:cNvPr>
          <p:cNvSpPr txBox="1"/>
          <p:nvPr/>
        </p:nvSpPr>
        <p:spPr>
          <a:xfrm>
            <a:off x="740556" y="3068960"/>
            <a:ext cx="7935900" cy="165618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25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6B630DB-FC1E-4223-902D-861C1631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56" y="332656"/>
            <a:ext cx="8017200" cy="567677"/>
          </a:xfrm>
        </p:spPr>
        <p:txBody>
          <a:bodyPr/>
          <a:lstStyle/>
          <a:p>
            <a:r>
              <a:rPr lang="sv-SE" sz="3200" dirty="0">
                <a:solidFill>
                  <a:srgbClr val="002060"/>
                </a:solidFill>
              </a:rPr>
              <a:t>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18EA4F-5E42-495C-8687-67DCDE263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052736"/>
            <a:ext cx="8015609" cy="5184576"/>
          </a:xfrm>
        </p:spPr>
        <p:txBody>
          <a:bodyPr>
            <a:normAutofit/>
          </a:bodyPr>
          <a:lstStyle/>
          <a:p>
            <a:pPr marL="162000" indent="-162000" defTabSz="685800">
              <a:spcBef>
                <a:spcPts val="450"/>
              </a:spcBef>
              <a:buClr>
                <a:srgbClr val="FFCF00"/>
              </a:buClr>
              <a:defRPr/>
            </a:pPr>
            <a:r>
              <a:rPr lang="sv-SE" sz="1350" b="1" u="sng" dirty="0"/>
              <a:t>Priskalkyl - Exempel</a:t>
            </a:r>
          </a:p>
          <a:p>
            <a:pPr marL="161925" lvl="1" indent="0" defTabSz="685800">
              <a:spcBef>
                <a:spcPts val="450"/>
              </a:spcBef>
              <a:buClr>
                <a:srgbClr val="FFCF00"/>
              </a:buClr>
              <a:buNone/>
              <a:defRPr/>
            </a:pPr>
            <a:r>
              <a:rPr lang="sv-SE" sz="1350" b="1" dirty="0"/>
              <a:t>Investeringskostnad</a:t>
            </a:r>
            <a:r>
              <a:rPr lang="sv-SE" sz="1350" dirty="0"/>
              <a:t>: 20 000 kr/</a:t>
            </a:r>
            <a:r>
              <a:rPr lang="sv-SE" sz="1350" dirty="0" err="1"/>
              <a:t>laddplats</a:t>
            </a:r>
            <a:r>
              <a:rPr lang="sv-SE" sz="1350" dirty="0"/>
              <a:t>.</a:t>
            </a:r>
          </a:p>
          <a:p>
            <a:pPr marL="161925" lvl="1" indent="0" defTabSz="685800">
              <a:spcBef>
                <a:spcPts val="450"/>
              </a:spcBef>
              <a:buClr>
                <a:srgbClr val="FFCF00"/>
              </a:buClr>
              <a:buNone/>
              <a:defRPr/>
            </a:pPr>
            <a:r>
              <a:rPr lang="sv-SE" sz="1350" b="1" dirty="0"/>
              <a:t>Statligt investeringsstöd:</a:t>
            </a:r>
            <a:r>
              <a:rPr lang="sv-SE" sz="1350" dirty="0"/>
              <a:t> 10 000 kr/plats. </a:t>
            </a:r>
            <a:r>
              <a:rPr lang="sv-SE" sz="1100" dirty="0"/>
              <a:t>(Klimatklivet = 50 % upp till 15 000 kr/plats)</a:t>
            </a:r>
          </a:p>
          <a:p>
            <a:pPr marL="161925" lvl="1" indent="0" defTabSz="685800">
              <a:spcBef>
                <a:spcPts val="450"/>
              </a:spcBef>
              <a:buClr>
                <a:srgbClr val="FFCF00"/>
              </a:buClr>
              <a:buNone/>
              <a:defRPr/>
            </a:pPr>
            <a:r>
              <a:rPr lang="sv-SE" sz="1350" b="1" dirty="0"/>
              <a:t>Kostnad efter bidrag</a:t>
            </a:r>
            <a:r>
              <a:rPr lang="sv-SE" sz="1350" dirty="0"/>
              <a:t>: ca 10 000 kr/plats</a:t>
            </a:r>
          </a:p>
          <a:p>
            <a:pPr marL="161925" lvl="1" indent="0" defTabSz="685800">
              <a:spcBef>
                <a:spcPts val="450"/>
              </a:spcBef>
              <a:buClr>
                <a:srgbClr val="FFCF00"/>
              </a:buClr>
              <a:buNone/>
              <a:defRPr/>
            </a:pPr>
            <a:r>
              <a:rPr lang="sv-SE" sz="1350" b="1" dirty="0"/>
              <a:t>Avskrivningstid</a:t>
            </a:r>
            <a:r>
              <a:rPr lang="sv-SE" sz="1350" dirty="0"/>
              <a:t>: 10 år</a:t>
            </a:r>
          </a:p>
          <a:p>
            <a:pPr marL="161925" lvl="1" indent="0" defTabSz="685800">
              <a:spcBef>
                <a:spcPts val="450"/>
              </a:spcBef>
              <a:buClr>
                <a:srgbClr val="FFCF00"/>
              </a:buClr>
              <a:buNone/>
              <a:defRPr/>
            </a:pPr>
            <a:r>
              <a:rPr lang="sv-SE" sz="1350" b="1" dirty="0"/>
              <a:t>Årskostnad för </a:t>
            </a:r>
            <a:r>
              <a:rPr lang="sv-SE" sz="1350" b="1" dirty="0" err="1"/>
              <a:t>laddplats</a:t>
            </a:r>
            <a:r>
              <a:rPr lang="sv-SE" sz="1350" dirty="0"/>
              <a:t>: Parkeringsavgift + ca 150 kr/mån </a:t>
            </a:r>
            <a:r>
              <a:rPr lang="sv-SE" sz="900" dirty="0"/>
              <a:t>(inkl. service, tillsyn, osv)</a:t>
            </a:r>
            <a:endParaRPr lang="sv-SE" sz="1350" dirty="0"/>
          </a:p>
          <a:p>
            <a:pPr marL="161925" lvl="1" indent="0" defTabSz="685800">
              <a:spcBef>
                <a:spcPts val="450"/>
              </a:spcBef>
              <a:buClr>
                <a:srgbClr val="FFCF00"/>
              </a:buClr>
              <a:buNone/>
              <a:defRPr/>
            </a:pPr>
            <a:r>
              <a:rPr lang="sv-SE" sz="1350" dirty="0">
                <a:solidFill>
                  <a:srgbClr val="FFCF00"/>
                </a:solidFill>
              </a:rPr>
              <a:t>+</a:t>
            </a:r>
            <a:r>
              <a:rPr lang="sv-SE" sz="1350" dirty="0"/>
              <a:t> Elen till laddplatserna mäts och de som laddar debiteras. </a:t>
            </a:r>
            <a:endParaRPr lang="sv-SE" dirty="0"/>
          </a:p>
          <a:p>
            <a:pPr marL="0" indent="0">
              <a:buNone/>
            </a:pPr>
            <a:endParaRPr lang="sv-SE" sz="1700" b="1" dirty="0"/>
          </a:p>
          <a:p>
            <a:pPr marL="0" indent="0">
              <a:buNone/>
            </a:pPr>
            <a:r>
              <a:rPr lang="sv-SE" sz="1400" b="1" dirty="0"/>
              <a:t>Förslag</a:t>
            </a:r>
          </a:p>
          <a:p>
            <a:pPr marL="0" indent="0">
              <a:buNone/>
            </a:pPr>
            <a:r>
              <a:rPr lang="sv-SE" sz="1400" dirty="0"/>
              <a:t>- Föreningen handlar upp och konkurrensutsätter installationen för att säkerställa pris och kvalitet.</a:t>
            </a:r>
          </a:p>
          <a:p>
            <a:pPr marL="0" indent="0">
              <a:buNone/>
            </a:pPr>
            <a:r>
              <a:rPr lang="sv-SE" sz="1400" dirty="0"/>
              <a:t>- Föreningen tar investeringskostnaden och ansöker om bidrag.</a:t>
            </a:r>
          </a:p>
          <a:p>
            <a:pPr marL="0" indent="0">
              <a:buNone/>
            </a:pPr>
            <a:r>
              <a:rPr lang="sv-SE" sz="1400" dirty="0"/>
              <a:t>- De som abonnerar på en </a:t>
            </a:r>
            <a:r>
              <a:rPr lang="sv-SE" sz="1400" dirty="0" err="1"/>
              <a:t>laddplats</a:t>
            </a:r>
            <a:r>
              <a:rPr lang="sv-SE" sz="1400" dirty="0"/>
              <a:t> betalar av på investeringen samt för elen dem använder.</a:t>
            </a:r>
          </a:p>
          <a:p>
            <a:pPr marL="0" indent="0">
              <a:buNone/>
            </a:pPr>
            <a:endParaRPr lang="sv-SE" sz="1500" dirty="0"/>
          </a:p>
          <a:p>
            <a:pPr marL="0" indent="0">
              <a:buNone/>
            </a:pPr>
            <a:r>
              <a:rPr lang="sv-SE" sz="1500" b="1" dirty="0"/>
              <a:t>Körekonomi</a:t>
            </a:r>
          </a:p>
          <a:p>
            <a:pPr marL="0" indent="0">
              <a:buNone/>
            </a:pPr>
            <a:r>
              <a:rPr lang="sv-SE" sz="1500" dirty="0"/>
              <a:t>Elpris i föreningen ca 2,55 kr/kWh. Ink. moms</a:t>
            </a:r>
          </a:p>
          <a:p>
            <a:pPr marL="0" indent="0">
              <a:buNone/>
            </a:pPr>
            <a:r>
              <a:rPr lang="sv-SE" sz="1500" dirty="0"/>
              <a:t>Elbil drar ca 1-3 kWh/mil</a:t>
            </a:r>
          </a:p>
          <a:p>
            <a:pPr marL="0" indent="0">
              <a:buNone/>
            </a:pPr>
            <a:r>
              <a:rPr lang="sv-SE" sz="1500" u="sng" dirty="0">
                <a:sym typeface="Wingdings" panose="05000000000000000000" pitchFamily="2" charset="2"/>
              </a:rPr>
              <a:t>=  milkostnad ca 3-8 kr/mil + ca 150 kr/månaden. </a:t>
            </a:r>
            <a:endParaRPr lang="sv-SE" sz="1500" u="sng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3148905"/>
      </p:ext>
    </p:extLst>
  </p:cSld>
  <p:clrMapOvr>
    <a:masterClrMapping/>
  </p:clrMapOvr>
</p:sld>
</file>

<file path=ppt/theme/theme1.xml><?xml version="1.0" encoding="utf-8"?>
<a:theme xmlns:a="http://schemas.openxmlformats.org/drawingml/2006/main" name="HSB">
  <a:themeElements>
    <a:clrScheme name="HSB - Färger">
      <a:dk1>
        <a:srgbClr val="00257A"/>
      </a:dk1>
      <a:lt1>
        <a:srgbClr val="FFFFFF"/>
      </a:lt1>
      <a:dk2>
        <a:srgbClr val="00257A"/>
      </a:dk2>
      <a:lt2>
        <a:srgbClr val="FFFFFF"/>
      </a:lt2>
      <a:accent1>
        <a:srgbClr val="00257A"/>
      </a:accent1>
      <a:accent2>
        <a:srgbClr val="FFCF00"/>
      </a:accent2>
      <a:accent3>
        <a:srgbClr val="E3005D"/>
      </a:accent3>
      <a:accent4>
        <a:srgbClr val="B3D312"/>
      </a:accent4>
      <a:accent5>
        <a:srgbClr val="B5B6B3"/>
      </a:accent5>
      <a:accent6>
        <a:srgbClr val="D7A900"/>
      </a:accent6>
      <a:hlink>
        <a:srgbClr val="0000FF"/>
      </a:hlink>
      <a:folHlink>
        <a:srgbClr val="800080"/>
      </a:folHlink>
    </a:clrScheme>
    <a:fontScheme name="HSP - Font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und" id="{776800CA-3F7F-41D8-A719-DF10772088DB}" vid="{3E36E62C-CBB8-44D6-9C5C-C989F9932B1E}"/>
    </a:ext>
  </a:extLst>
</a:theme>
</file>

<file path=ppt/theme/theme2.xml><?xml version="1.0" encoding="utf-8"?>
<a:theme xmlns:a="http://schemas.openxmlformats.org/drawingml/2006/main" name="1_HSB">
  <a:themeElements>
    <a:clrScheme name="HSB - Färger">
      <a:dk1>
        <a:srgbClr val="00257A"/>
      </a:dk1>
      <a:lt1>
        <a:srgbClr val="FFFFFF"/>
      </a:lt1>
      <a:dk2>
        <a:srgbClr val="00257A"/>
      </a:dk2>
      <a:lt2>
        <a:srgbClr val="FFFFFF"/>
      </a:lt2>
      <a:accent1>
        <a:srgbClr val="00257A"/>
      </a:accent1>
      <a:accent2>
        <a:srgbClr val="FFCF00"/>
      </a:accent2>
      <a:accent3>
        <a:srgbClr val="E3005D"/>
      </a:accent3>
      <a:accent4>
        <a:srgbClr val="B3D312"/>
      </a:accent4>
      <a:accent5>
        <a:srgbClr val="B5B6B3"/>
      </a:accent5>
      <a:accent6>
        <a:srgbClr val="D7A900"/>
      </a:accent6>
      <a:hlink>
        <a:srgbClr val="0000FF"/>
      </a:hlink>
      <a:folHlink>
        <a:srgbClr val="800080"/>
      </a:folHlink>
    </a:clrScheme>
    <a:fontScheme name="HSP - Font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und" id="{776800CA-3F7F-41D8-A719-DF10772088DB}" vid="{3E36E62C-CBB8-44D6-9C5C-C989F9932B1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HSB Projektdokument" ma:contentTypeID="0x010100B2768980E54AEA4B810E326008F01C060100C017243E7B18894C92B60D0A201F28BA" ma:contentTypeVersion="13" ma:contentTypeDescription="" ma:contentTypeScope="" ma:versionID="4da0d2f722af7b0a1f45c58999e5ded5">
  <xsd:schema xmlns:xsd="http://www.w3.org/2001/XMLSchema" xmlns:xs="http://www.w3.org/2001/XMLSchema" xmlns:p="http://schemas.microsoft.com/office/2006/metadata/properties" xmlns:ns2="2bebd6cb-6535-4289-aab9-c465e0f332a1" xmlns:ns3="ec169371-4572-491d-8f3f-63b5242cf310" xmlns:ns4="876748a2-fd6b-4a80-96d9-321303abe7d2" targetNamespace="http://schemas.microsoft.com/office/2006/metadata/properties" ma:root="true" ma:fieldsID="f8954a47823136484b4f9902e93f51f2" ns2:_="" ns3:_="" ns4:_="">
    <xsd:import namespace="2bebd6cb-6535-4289-aab9-c465e0f332a1"/>
    <xsd:import namespace="ec169371-4572-491d-8f3f-63b5242cf310"/>
    <xsd:import namespace="876748a2-fd6b-4a80-96d9-321303abe7d2"/>
    <xsd:element name="properties">
      <xsd:complexType>
        <xsd:sequence>
          <xsd:element name="documentManagement">
            <xsd:complexType>
              <xsd:all>
                <xsd:element ref="ns2:hsb21ProjectName" minOccurs="0"/>
                <xsd:element ref="ns2:hsb21ProjectNumber" minOccurs="0"/>
                <xsd:element ref="ns2:hsb21Ar" minOccurs="0"/>
                <xsd:element ref="ns2:hsb21Manad" minOccurs="0"/>
                <xsd:element ref="ns2:hsb21ElevatorStatus" minOccurs="0"/>
                <xsd:element ref="ns2:hsb21ElevatorVersion" minOccurs="0"/>
                <xsd:element ref="ns2:hsb21OCRProcessed" minOccurs="0"/>
                <xsd:element ref="ns2:hsb21OCRProcessedVerion" minOccurs="0"/>
                <xsd:element ref="ns2:hsb21TemplateID" minOccurs="0"/>
                <xsd:element ref="ns2:hsb21TemplateVersion" minOccurs="0"/>
                <xsd:element ref="ns3:TaxCatchAllLabel" minOccurs="0"/>
                <xsd:element ref="ns3:TaxCatchAll" minOccurs="0"/>
                <xsd:element ref="ns2:e3df5122f81949abb2547acddfca5175" minOccurs="0"/>
                <xsd:element ref="ns2:pcdea4b046cd4b0a9a8978221efc94c0" minOccurs="0"/>
                <xsd:element ref="ns2:ae6f4cd641e04788a0159f49fd0ffa06" minOccurs="0"/>
                <xsd:element ref="ns4:MediaServiceMetadata" minOccurs="0"/>
                <xsd:element ref="ns4:MediaServiceFastMetadata" minOccurs="0"/>
                <xsd:element ref="ns4:lcf76f155ced4ddcb4097134ff3c332f" minOccurs="0"/>
                <xsd:element ref="ns4:MediaServiceGenerationTime" minOccurs="0"/>
                <xsd:element ref="ns4:MediaServiceEventHashCode" minOccurs="0"/>
                <xsd:element ref="ns4:MediaServiceObjectDetectorVersions" minOccurs="0"/>
                <xsd:element ref="ns4:MediaServiceDateTake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bd6cb-6535-4289-aab9-c465e0f332a1" elementFormDefault="qualified">
    <xsd:import namespace="http://schemas.microsoft.com/office/2006/documentManagement/types"/>
    <xsd:import namespace="http://schemas.microsoft.com/office/infopath/2007/PartnerControls"/>
    <xsd:element name="hsb21ProjectName" ma:index="3" nillable="true" ma:displayName="Projektnamn" ma:internalName="hsb21ProjectName">
      <xsd:simpleType>
        <xsd:restriction base="dms:Text">
          <xsd:maxLength value="255"/>
        </xsd:restriction>
      </xsd:simpleType>
    </xsd:element>
    <xsd:element name="hsb21ProjectNumber" ma:index="4" nillable="true" ma:displayName="Projektnummer" ma:internalName="hsb21ProjectNumber">
      <xsd:simpleType>
        <xsd:restriction base="dms:Text">
          <xsd:maxLength value="255"/>
        </xsd:restriction>
      </xsd:simpleType>
    </xsd:element>
    <xsd:element name="hsb21Ar" ma:index="7" nillable="true" ma:displayName="År" ma:decimals="0" ma:internalName="hsb21Ar" ma:readOnly="false" ma:percentage="FALSE">
      <xsd:simpleType>
        <xsd:restriction base="dms:Number"/>
      </xsd:simpleType>
    </xsd:element>
    <xsd:element name="hsb21Manad" ma:index="8" nillable="true" ma:displayName="Månad" ma:internalName="hsb21Manad" ma:readOnly="false">
      <xsd:simpleType>
        <xsd:restriction base="dms:Number"/>
      </xsd:simpleType>
    </xsd:element>
    <xsd:element name="hsb21ElevatorStatus" ma:index="9" nillable="true" ma:displayName="Hisstatus" ma:internalName="hsb21ElevatorStatus" ma:readOnly="false">
      <xsd:simpleType>
        <xsd:restriction base="dms:Text"/>
      </xsd:simpleType>
    </xsd:element>
    <xsd:element name="hsb21ElevatorVersion" ma:index="10" nillable="true" ma:displayName="Ändrat hisstatus" ma:format="DateOnly" ma:internalName="hsb21ElevatorVersion" ma:readOnly="false">
      <xsd:simpleType>
        <xsd:restriction base="dms:DateTime"/>
      </xsd:simpleType>
    </xsd:element>
    <xsd:element name="hsb21OCRProcessed" ma:index="11" nillable="true" ma:displayName="OCR-konverterad" ma:default="0" ma:internalName="hsb21OCRProcessed" ma:readOnly="false">
      <xsd:simpleType>
        <xsd:restriction base="dms:Boolean"/>
      </xsd:simpleType>
    </xsd:element>
    <xsd:element name="hsb21OCRProcessedVerion" ma:index="12" nillable="true" ma:displayName="OCR-datum" ma:format="DateTime" ma:internalName="hsb21OCRProcessedVerion" ma:readOnly="false">
      <xsd:simpleType>
        <xsd:restriction base="dms:DateTime"/>
      </xsd:simpleType>
    </xsd:element>
    <xsd:element name="hsb21TemplateID" ma:index="13" nillable="true" ma:displayName="Mall-id" ma:internalName="hsb21TemplateID" ma:readOnly="false">
      <xsd:simpleType>
        <xsd:restriction base="dms:Unknown"/>
      </xsd:simpleType>
    </xsd:element>
    <xsd:element name="hsb21TemplateVersion" ma:index="14" nillable="true" ma:displayName="Mallversion" ma:internalName="hsb21TemplateVersion" ma:readOnly="false" ma:percentage="FALSE">
      <xsd:simpleType>
        <xsd:restriction base="dms:Number"/>
      </xsd:simpleType>
    </xsd:element>
    <xsd:element name="e3df5122f81949abb2547acddfca5175" ma:index="17" nillable="true" ma:taxonomy="true" ma:internalName="e3df5122f81949abb2547acddfca5175" ma:taxonomyFieldName="hsb21MMDoktyp" ma:displayName="Dokumenttyp" ma:readOnly="false" ma:fieldId="{e3df5122-f819-49ab-b254-7acddfca5175}" ma:sspId="447f9ee0-58b2-4874-8c2c-25657494a284" ma:termSetId="1e8ab075-3835-4acf-9ece-22414380a1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cdea4b046cd4b0a9a8978221efc94c0" ma:index="19" nillable="true" ma:taxonomy="true" ma:internalName="pcdea4b046cd4b0a9a8978221efc94c0" ma:taxonomyFieldName="hsb21MMFastighet" ma:displayName="Fastighet" ma:readOnly="false" ma:fieldId="{9cdea4b0-46cd-4b0a-9a89-78221efc94c0}" ma:taxonomyMulti="true" ma:sspId="447f9ee0-58b2-4874-8c2c-25657494a284" ma:termSetId="47cf5bd4-fa44-4dfa-bb03-0024b1905e6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6f4cd641e04788a0159f49fd0ffa06" ma:index="24" nillable="true" ma:taxonomy="true" ma:internalName="ae6f4cd641e04788a0159f49fd0ffa06" ma:taxonomyFieldName="hsb21MMKund" ma:displayName="Kund" ma:readOnly="false" ma:fieldId="{ae6f4cd6-41e0-4788-a015-9f49fd0ffa06}" ma:sspId="447f9ee0-58b2-4874-8c2c-25657494a284" ma:termSetId="61a175e7-b469-4e57-9957-69f7ed2750b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69371-4572-491d-8f3f-63b5242cf310" elementFormDefault="qualified">
    <xsd:import namespace="http://schemas.microsoft.com/office/2006/documentManagement/types"/>
    <xsd:import namespace="http://schemas.microsoft.com/office/infopath/2007/PartnerControls"/>
    <xsd:element name="TaxCatchAllLabel" ma:index="15" nillable="true" ma:displayName="Taxonomy Catch All Column1" ma:hidden="true" ma:list="{59bbaeaf-4202-445e-bcfa-66c1c0bd6a75}" ma:internalName="TaxCatchAllLabel" ma:readOnly="true" ma:showField="CatchAllDataLabel" ma:web="2bebd6cb-6535-4289-aab9-c465e0f332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6" nillable="true" ma:displayName="Taxonomy Catch All Column" ma:hidden="true" ma:list="{59bbaeaf-4202-445e-bcfa-66c1c0bd6a75}" ma:internalName="TaxCatchAll" ma:readOnly="false" ma:showField="CatchAllData" ma:web="2bebd6cb-6535-4289-aab9-c465e0f332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748a2-fd6b-4a80-96d9-321303abe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9" nillable="true" ma:taxonomy="true" ma:internalName="lcf76f155ced4ddcb4097134ff3c332f" ma:taxonomyFieldName="MediaServiceImageTags" ma:displayName="Bildmarkeringar" ma:readOnly="false" ma:fieldId="{5cf76f15-5ced-4ddc-b409-7134ff3c332f}" ma:taxonomyMulti="true" ma:sspId="447f9ee0-58b2-4874-8c2c-25657494a2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sb21OCRProcessed xmlns="2bebd6cb-6535-4289-aab9-c465e0f332a1">false</hsb21OCRProcessed>
    <hsb21ProjectNumber xmlns="2bebd6cb-6535-4289-aab9-c465e0f332a1">3404-112</hsb21ProjectNumber>
    <hsb21ProjectName xmlns="2bebd6cb-6535-4289-aab9-c465e0f332a1">Solceller förstudie &amp; projektldening</hsb21ProjectName>
    <TaxCatchAll xmlns="ec169371-4572-491d-8f3f-63b5242cf310">
      <Value>101</Value>
    </TaxCatchAll>
    <ae6f4cd641e04788a0159f49fd0ffa06 xmlns="2bebd6cb-6535-4289-aab9-c465e0f332a1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Lotsvakten - (3404)</TermName>
          <TermId xmlns="http://schemas.microsoft.com/office/infopath/2007/PartnerControls">fef92871-ae7b-4581-bcda-8ba15e8250a5</TermId>
        </TermInfo>
      </Terms>
    </ae6f4cd641e04788a0159f49fd0ffa06>
    <pcdea4b046cd4b0a9a8978221efc94c0 xmlns="2bebd6cb-6535-4289-aab9-c465e0f332a1">
      <Terms xmlns="http://schemas.microsoft.com/office/infopath/2007/PartnerControls"/>
    </pcdea4b046cd4b0a9a8978221efc94c0>
    <e3df5122f81949abb2547acddfca5175 xmlns="2bebd6cb-6535-4289-aab9-c465e0f332a1">
      <Terms xmlns="http://schemas.microsoft.com/office/infopath/2007/PartnerControls"/>
    </e3df5122f81949abb2547acddfca5175>
    <hsb21ElevatorStatus xmlns="2bebd6cb-6535-4289-aab9-c465e0f332a1" xsi:nil="true"/>
    <hsb21Ar xmlns="2bebd6cb-6535-4289-aab9-c465e0f332a1" xsi:nil="true"/>
    <hsb21OCRProcessedVerion xmlns="2bebd6cb-6535-4289-aab9-c465e0f332a1" xsi:nil="true"/>
    <hsb21TemplateVersion xmlns="2bebd6cb-6535-4289-aab9-c465e0f332a1" xsi:nil="true"/>
    <hsb21ElevatorVersion xmlns="2bebd6cb-6535-4289-aab9-c465e0f332a1" xsi:nil="true"/>
    <hsb21TemplateID xmlns="2bebd6cb-6535-4289-aab9-c465e0f332a1" xsi:nil="true"/>
    <hsb21Manad xmlns="2bebd6cb-6535-4289-aab9-c465e0f332a1" xsi:nil="true"/>
    <lcf76f155ced4ddcb4097134ff3c332f xmlns="876748a2-fd6b-4a80-96d9-321303abe7d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CC4EB9-EE09-4EBF-B8C5-7FC98CB8DD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ebd6cb-6535-4289-aab9-c465e0f332a1"/>
    <ds:schemaRef ds:uri="ec169371-4572-491d-8f3f-63b5242cf310"/>
    <ds:schemaRef ds:uri="876748a2-fd6b-4a80-96d9-321303abe7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33BC37-B1FD-4CCA-B08D-7AA0497401E4}">
  <ds:schemaRefs>
    <ds:schemaRef ds:uri="2bebd6cb-6535-4289-aab9-c465e0f332a1"/>
    <ds:schemaRef ds:uri="http://www.w3.org/XML/1998/namespace"/>
    <ds:schemaRef ds:uri="http://schemas.microsoft.com/office/2006/documentManagement/types"/>
    <ds:schemaRef ds:uri="7b471622-84e5-4a4d-b425-c64c4eefa995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ec169371-4572-491d-8f3f-63b5242cf310"/>
    <ds:schemaRef ds:uri="http://schemas.microsoft.com/office/2006/metadata/properties"/>
    <ds:schemaRef ds:uri="http://purl.org/dc/elements/1.1/"/>
    <ds:schemaRef ds:uri="876748a2-fd6b-4a80-96d9-321303abe7d2"/>
  </ds:schemaRefs>
</ds:datastoreItem>
</file>

<file path=customXml/itemProps3.xml><?xml version="1.0" encoding="utf-8"?>
<ds:datastoreItem xmlns:ds="http://schemas.openxmlformats.org/officeDocument/2006/customXml" ds:itemID="{04106383-8950-4BD2-B31E-AA3B26F9A1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Grund</Template>
  <TotalTime>3617</TotalTime>
  <Words>404</Words>
  <Application>Microsoft Office PowerPoint</Application>
  <PresentationFormat>Bildspel på skärmen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Wingdings</vt:lpstr>
      <vt:lpstr>HSB</vt:lpstr>
      <vt:lpstr>1_HSB</vt:lpstr>
      <vt:lpstr> Laddplatser på BRF Magnolia? </vt:lpstr>
      <vt:lpstr>Bra atT veta -   fordonsladdning</vt:lpstr>
      <vt:lpstr> Fordonsflottan i Sverige idag</vt:lpstr>
      <vt:lpstr> Fordonsflottan i Sverige imorgon?</vt:lpstr>
      <vt:lpstr>Laddplatser på Magnolia</vt:lpstr>
      <vt:lpstr>Ekonomi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Solceller på BRF</dc:title>
  <dc:creator>Adam Diebig</dc:creator>
  <cp:lastModifiedBy>Adam Diebig</cp:lastModifiedBy>
  <cp:revision>171</cp:revision>
  <cp:lastPrinted>2022-04-11T13:16:54Z</cp:lastPrinted>
  <dcterms:created xsi:type="dcterms:W3CDTF">2018-09-19T06:35:24Z</dcterms:created>
  <dcterms:modified xsi:type="dcterms:W3CDTF">2023-08-08T09:32:40Z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0x010100B2768980E54AEA4B810E326008F01C060100C017243E7B18894C92B60D0A201F28BA</vt:lpwstr>
  </property>
  <property fmtid="{D5CDD505-2E9C-101B-9397-08002B2CF9AE}" pid="3" name="hsb21MMDoktyp">
    <vt:lpwstr/>
  </property>
  <property fmtid="{D5CDD505-2E9C-101B-9397-08002B2CF9AE}" pid="4" name="hsb21MMKund">
    <vt:lpwstr>101;#Lotsvakten - (3404)|fef92871-ae7b-4581-bcda-8ba15e8250a5</vt:lpwstr>
  </property>
  <property fmtid="{D5CDD505-2E9C-101B-9397-08002B2CF9AE}" pid="5" name="hsb21MMFastighet">
    <vt:lpwstr/>
  </property>
  <property fmtid="{D5CDD505-2E9C-101B-9397-08002B2CF9AE}" pid="6" name="MediaServiceImageTags">
    <vt:lpwstr/>
  </property>
</Properties>
</file>