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81" r:id="rId3"/>
    <p:sldId id="370" r:id="rId4"/>
    <p:sldId id="365" r:id="rId5"/>
    <p:sldId id="338" r:id="rId6"/>
    <p:sldId id="313" r:id="rId7"/>
    <p:sldId id="283" r:id="rId8"/>
    <p:sldId id="310" r:id="rId9"/>
    <p:sldId id="285" r:id="rId10"/>
    <p:sldId id="311" r:id="rId11"/>
  </p:sldIdLst>
  <p:sldSz cx="9144000" cy="6858000" type="screen4x3"/>
  <p:notesSz cx="7099300" cy="10234613"/>
  <p:embeddedFontLst>
    <p:embeddedFont>
      <p:font typeface="Helvetica" panose="020B0604020202020204" pitchFamily="34" charset="0"/>
      <p:regular r:id="rId14"/>
      <p:bold r:id="rId15"/>
      <p:italic r:id="rId16"/>
      <p:boldItalic r:id="rId1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1585">
          <p15:clr>
            <a:srgbClr val="A4A3A4"/>
          </p15:clr>
        </p15:guide>
        <p15:guide id="3" pos="5361">
          <p15:clr>
            <a:srgbClr val="A4A3A4"/>
          </p15:clr>
        </p15:guide>
        <p15:guide id="4" pos="1009">
          <p15:clr>
            <a:srgbClr val="A4A3A4"/>
          </p15:clr>
        </p15:guide>
        <p15:guide id="5" pos="5081">
          <p15:clr>
            <a:srgbClr val="A4A3A4"/>
          </p15:clr>
        </p15:guide>
        <p15:guide id="6" orient="horz" pos="3948">
          <p15:clr>
            <a:srgbClr val="A4A3A4"/>
          </p15:clr>
        </p15:guide>
        <p15:guide id="7" orient="horz" pos="1366">
          <p15:clr>
            <a:srgbClr val="A4A3A4"/>
          </p15:clr>
        </p15:guide>
        <p15:guide id="8" orient="horz" pos="1569">
          <p15:clr>
            <a:srgbClr val="A4A3A4"/>
          </p15:clr>
        </p15:guide>
        <p15:guide id="9" orient="horz" pos="1361">
          <p15:clr>
            <a:srgbClr val="A4A3A4"/>
          </p15:clr>
        </p15:guide>
        <p15:guide id="10" pos="644">
          <p15:clr>
            <a:srgbClr val="A4A3A4"/>
          </p15:clr>
        </p15:guide>
        <p15:guide id="11" pos="7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00AEEF"/>
    <a:srgbClr val="0072BC"/>
    <a:srgbClr val="2E3192"/>
    <a:srgbClr val="92278F"/>
    <a:srgbClr val="EC008C"/>
    <a:srgbClr val="ED1C24"/>
    <a:srgbClr val="72BF44"/>
    <a:srgbClr val="BFD730"/>
    <a:srgbClr val="F3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293" autoAdjust="0"/>
  </p:normalViewPr>
  <p:slideViewPr>
    <p:cSldViewPr showGuides="1">
      <p:cViewPr varScale="1">
        <p:scale>
          <a:sx n="57" d="100"/>
          <a:sy n="57" d="100"/>
        </p:scale>
        <p:origin x="763" y="110"/>
      </p:cViewPr>
      <p:guideLst>
        <p:guide orient="horz" pos="3884"/>
        <p:guide orient="horz" pos="1585"/>
        <p:guide pos="5361"/>
        <p:guide pos="1009"/>
        <p:guide pos="5081"/>
        <p:guide orient="horz" pos="3948"/>
        <p:guide orient="horz" pos="1366"/>
        <p:guide orient="horz" pos="1569"/>
        <p:guide orient="horz" pos="1361"/>
        <p:guide pos="644"/>
        <p:guide pos="7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2922" y="-96"/>
      </p:cViewPr>
      <p:guideLst>
        <p:guide orient="horz" pos="3127"/>
        <p:guide pos="2141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v-SE" dirty="0">
              <a:latin typeface="HelveticaNeueLT Std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AF3820F-8AC9-4BEB-AF02-DACA65625B13}" type="datetimeFigureOut">
              <a:rPr lang="sv-SE" smtClean="0">
                <a:latin typeface="HelveticaNeueLT Std" pitchFamily="34" charset="0"/>
              </a:rPr>
              <a:t>2015-11-02</a:t>
            </a:fld>
            <a:endParaRPr lang="sv-SE" dirty="0">
              <a:latin typeface="HelveticaNeueLT Std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v-SE" dirty="0">
              <a:latin typeface="HelveticaNeueLT Std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61A43B0-3BE9-47FB-B862-325295D96513}" type="slidenum">
              <a:rPr lang="sv-SE" smtClean="0">
                <a:latin typeface="HelveticaNeueLT Std" pitchFamily="34" charset="0"/>
              </a:rPr>
              <a:t>‹#›</a:t>
            </a:fld>
            <a:endParaRPr lang="sv-SE" dirty="0"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27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HelveticaNeueLT Std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HelveticaNeueLT Std" pitchFamily="34" charset="0"/>
              </a:defRPr>
            </a:lvl1pPr>
          </a:lstStyle>
          <a:p>
            <a:fld id="{B9A03C92-ADE7-4361-9476-0DDB612C4AC4}" type="datetimeFigureOut">
              <a:rPr lang="sv-SE" smtClean="0"/>
              <a:pPr/>
              <a:t>2015-11-02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sv-SE" sz="2500" dirty="0" smtClean="0"/>
              <a:t>950 engagerade medarbetare</a:t>
            </a:r>
          </a:p>
          <a:p>
            <a:pPr lvl="0"/>
            <a:r>
              <a:rPr lang="sv-SE" sz="2500" dirty="0" smtClean="0"/>
              <a:t>Ägs av BC Partners</a:t>
            </a:r>
            <a:endParaRPr lang="sv-SE" sz="25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HelveticaNeueLT Std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HelveticaNeueLT Std" pitchFamily="34" charset="0"/>
              </a:defRPr>
            </a:lvl1pPr>
          </a:lstStyle>
          <a:p>
            <a:fld id="{CE606DCD-CB7A-40DE-B876-980F5F2C85C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14905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NeueLT Std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NeueLT Std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NeueLT Std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NeueLT Std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NeueLT Std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06DCD-CB7A-40DE-B876-980F5F2C85C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794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06DCD-CB7A-40DE-B876-980F5F2C85CD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83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06DCD-CB7A-40DE-B876-980F5F2C85CD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98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06DCD-CB7A-40DE-B876-980F5F2C85CD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58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06DCD-CB7A-40DE-B876-980F5F2C85CD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665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06DCD-CB7A-40DE-B876-980F5F2C85CD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078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Tx/>
              <a:buNone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06DCD-CB7A-40DE-B876-980F5F2C85CD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40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34231" y="1668555"/>
            <a:ext cx="7092000" cy="1470025"/>
          </a:xfrm>
        </p:spPr>
        <p:txBody>
          <a:bodyPr>
            <a:noAutofit/>
          </a:bodyPr>
          <a:lstStyle>
            <a:lvl1pPr>
              <a:defRPr sz="50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E7F-C095-49C9-9E5E-A681DFC35991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15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C35D-A549-47AE-BC55-10CF05333C5E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2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83487" y="2014007"/>
            <a:ext cx="6480513" cy="1470025"/>
          </a:xfrm>
        </p:spPr>
        <p:txBody>
          <a:bodyPr>
            <a:noAutofit/>
          </a:bodyPr>
          <a:lstStyle>
            <a:lvl1pPr>
              <a:defRPr sz="50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337A-74DC-4C44-89E7-37D7DC72B277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15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1594991" y="1988840"/>
            <a:ext cx="6480000" cy="792089"/>
          </a:xfrm>
        </p:spPr>
        <p:txBody>
          <a:bodyPr lIns="36000" rIns="36000" anchor="b" anchorCtr="0">
            <a:noAutofit/>
          </a:bodyPr>
          <a:lstStyle>
            <a:lvl1pPr>
              <a:defRPr sz="50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594682" y="2747284"/>
            <a:ext cx="6480000" cy="720725"/>
          </a:xfrm>
        </p:spPr>
        <p:txBody>
          <a:bodyPr lIns="36000" tIns="46800" rIns="36000">
            <a:noAutofit/>
          </a:bodyPr>
          <a:lstStyle>
            <a:lvl1pPr marL="0" indent="0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z="2700" dirty="0" smtClean="0"/>
              <a:t>Skriv din underrubrik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871482-30C8-40AF-B071-83A2D2161645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250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- mindre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1603614" y="2044070"/>
            <a:ext cx="6480000" cy="792089"/>
          </a:xfrm>
        </p:spPr>
        <p:txBody>
          <a:bodyPr lIns="0" tIns="0" rIns="0" anchor="b" anchorCtr="0">
            <a:noAutofit/>
          </a:bodyPr>
          <a:lstStyle>
            <a:lvl1pPr>
              <a:defRPr sz="35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03305" y="2924856"/>
            <a:ext cx="6480000" cy="720725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z="2700" dirty="0" smtClean="0"/>
              <a:t>Skriv din underrubrik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E996002-CD38-4934-A591-7B796F1A0240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028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01788" y="1484784"/>
            <a:ext cx="6480000" cy="1143000"/>
          </a:xfrm>
        </p:spPr>
        <p:txBody>
          <a:bodyPr>
            <a:normAutofit/>
          </a:bodyPr>
          <a:lstStyle>
            <a:lvl1pPr>
              <a:defRPr sz="27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 smtClean="0"/>
              <a:t>Skriv din underrubrik 27 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601788" y="2849487"/>
            <a:ext cx="6480000" cy="2523729"/>
          </a:xfrm>
        </p:spPr>
        <p:txBody>
          <a:bodyPr/>
          <a:lstStyle>
            <a:lvl1pPr marL="0" indent="0">
              <a:buFont typeface="Arial" pitchFamily="34" charset="0"/>
              <a:buNone/>
              <a:defRPr sz="2300" b="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 dirty="0" smtClean="0"/>
              <a:t>Skriv ditt citat eller introtext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279B-700F-44DE-9AFD-7048D84ED034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24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01788" y="706686"/>
            <a:ext cx="6480000" cy="1143000"/>
          </a:xfrm>
        </p:spPr>
        <p:txBody>
          <a:bodyPr>
            <a:normAutofit/>
          </a:bodyPr>
          <a:lstStyle>
            <a:lvl1pPr>
              <a:defRPr sz="27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 smtClean="0"/>
              <a:t>Skriv din underrubrik 27 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601788" y="2071389"/>
            <a:ext cx="6480000" cy="4014000"/>
          </a:xfrm>
        </p:spPr>
        <p:txBody>
          <a:bodyPr/>
          <a:lstStyle>
            <a:lvl1pPr marL="0" indent="0">
              <a:buFont typeface="Arial" pitchFamily="34" charset="0"/>
              <a:buNone/>
              <a:defRPr sz="1700" b="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 dirty="0" smtClean="0"/>
              <a:t>Skriv din brödtext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1FC2-C164-47AD-AF44-2CA2D16D4715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04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01788" y="274638"/>
            <a:ext cx="6480000" cy="1143000"/>
          </a:xfrm>
        </p:spPr>
        <p:txBody>
          <a:bodyPr>
            <a:normAutofit/>
          </a:bodyPr>
          <a:lstStyle>
            <a:lvl1pPr>
              <a:defRPr sz="27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 smtClean="0"/>
              <a:t>Skriv din rubrik till text i två spalter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601789" y="1639341"/>
            <a:ext cx="6480000" cy="4446000"/>
          </a:xfrm>
        </p:spPr>
        <p:txBody>
          <a:bodyPr numCol="2"/>
          <a:lstStyle>
            <a:lvl1pPr marL="0" indent="0">
              <a:buFont typeface="Arial" pitchFamily="34" charset="0"/>
              <a:buNone/>
              <a:defRPr sz="2300" b="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 dirty="0" smtClean="0"/>
              <a:t>Används vid två spalter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A6AA-38D0-4607-A96D-FC127BE05EAE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94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5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 35P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601786" y="1602000"/>
            <a:ext cx="6480000" cy="448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53A6CF-51CE-4D6B-8013-0DFA18295DB8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17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 till objekt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01789" y="1639341"/>
            <a:ext cx="6480000" cy="4446000"/>
          </a:xfrm>
        </p:spPr>
        <p:txBody>
          <a:bodyPr numCol="2"/>
          <a:lstStyle>
            <a:lvl1pPr marL="0" indent="0">
              <a:buFont typeface="Arial" pitchFamily="34" charset="0"/>
              <a:buNone/>
              <a:defRPr b="0" spc="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A7E5-FD79-40ED-B7C0-1873E87338F9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10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DAF9-A53C-4345-86B8-332036CC7ECA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882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1234952" y="1988840"/>
            <a:ext cx="7092000" cy="792089"/>
          </a:xfrm>
        </p:spPr>
        <p:txBody>
          <a:bodyPr lIns="0" rIns="0" anchor="b" anchorCtr="0">
            <a:noAutofit/>
          </a:bodyPr>
          <a:lstStyle>
            <a:lvl1pPr>
              <a:defRPr sz="50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34643" y="2747284"/>
            <a:ext cx="7092000" cy="720725"/>
          </a:xfrm>
        </p:spPr>
        <p:txBody>
          <a:bodyPr lIns="36000" tIns="46800" rIns="36000">
            <a:noAutofit/>
          </a:bodyPr>
          <a:lstStyle>
            <a:lvl1pPr marL="0" indent="0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z="2700" dirty="0" smtClean="0"/>
              <a:t>Skriv din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49637C0-9A4D-401C-B557-A308AF5E1CFD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250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6E7-E3F5-418D-A08A-AD3FD013590E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2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- mindre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1234541" y="1786464"/>
            <a:ext cx="7092000" cy="792089"/>
          </a:xfrm>
        </p:spPr>
        <p:txBody>
          <a:bodyPr lIns="0" tIns="0" rIns="0" anchor="b" anchorCtr="0">
            <a:noAutofit/>
          </a:bodyPr>
          <a:lstStyle>
            <a:lvl1pPr>
              <a:defRPr sz="35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34232" y="2667250"/>
            <a:ext cx="7092000" cy="720725"/>
          </a:xfrm>
        </p:spPr>
        <p:txBody>
          <a:bodyPr lIns="0" tIns="0" rIns="0">
            <a:noAutofit/>
          </a:bodyPr>
          <a:lstStyle>
            <a:lvl1pPr marL="0" indent="0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sz="2700" dirty="0" smtClean="0"/>
              <a:t>Skriv din underrubrik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029A241-CB93-41F0-9A2D-610C0E287147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028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34232" y="1484784"/>
            <a:ext cx="7092000" cy="1143000"/>
          </a:xfrm>
        </p:spPr>
        <p:txBody>
          <a:bodyPr>
            <a:normAutofit/>
          </a:bodyPr>
          <a:lstStyle>
            <a:lvl1pPr>
              <a:defRPr sz="27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 smtClean="0"/>
              <a:t>Skriv din underrubrik 27 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34232" y="2849487"/>
            <a:ext cx="7092000" cy="2523729"/>
          </a:xfrm>
        </p:spPr>
        <p:txBody>
          <a:bodyPr/>
          <a:lstStyle>
            <a:lvl1pPr marL="0" indent="0">
              <a:buFont typeface="Arial" pitchFamily="34" charset="0"/>
              <a:buNone/>
              <a:defRPr sz="2300" b="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 dirty="0" smtClean="0"/>
              <a:t>Skriv ditt citat eller introtext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8379-41B2-478F-B9C0-1FBAD5265F9A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24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34232" y="706686"/>
            <a:ext cx="7092000" cy="1143000"/>
          </a:xfrm>
        </p:spPr>
        <p:txBody>
          <a:bodyPr>
            <a:normAutofit/>
          </a:bodyPr>
          <a:lstStyle>
            <a:lvl1pPr>
              <a:defRPr sz="27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 smtClean="0"/>
              <a:t>Skriv din underrubrik 27 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34232" y="2071389"/>
            <a:ext cx="7092000" cy="4014000"/>
          </a:xfrm>
        </p:spPr>
        <p:txBody>
          <a:bodyPr/>
          <a:lstStyle>
            <a:lvl1pPr marL="0" indent="0">
              <a:buFont typeface="Arial" pitchFamily="34" charset="0"/>
              <a:buNone/>
              <a:defRPr sz="1700" b="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 dirty="0" smtClean="0"/>
              <a:t>Skriv din brödtext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392A-6682-4E58-93AD-2A3C03381774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904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25724" y="274638"/>
            <a:ext cx="7092000" cy="1143000"/>
          </a:xfrm>
        </p:spPr>
        <p:txBody>
          <a:bodyPr>
            <a:normAutofit/>
          </a:bodyPr>
          <a:lstStyle>
            <a:lvl1pPr>
              <a:defRPr sz="270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 smtClean="0"/>
              <a:t>Skriv din rubrik till text i två spalter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25725" y="1639341"/>
            <a:ext cx="7092000" cy="4446000"/>
          </a:xfrm>
        </p:spPr>
        <p:txBody>
          <a:bodyPr numCol="2"/>
          <a:lstStyle>
            <a:lvl1pPr marL="0" indent="0">
              <a:buFont typeface="Arial" pitchFamily="34" charset="0"/>
              <a:buNone/>
              <a:defRPr sz="2300" b="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 dirty="0" smtClean="0"/>
              <a:t>Används vid två spalter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3A80-AC92-46F3-BEBB-F91399763081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94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5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 35P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1225724" y="1602000"/>
            <a:ext cx="7092000" cy="448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1D49E3-1510-491A-B43C-50403DEDD357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17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Skriv din rubrik till objekt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25724" y="1639341"/>
            <a:ext cx="7092000" cy="4446000"/>
          </a:xfrm>
        </p:spPr>
        <p:txBody>
          <a:bodyPr numCol="2"/>
          <a:lstStyle>
            <a:lvl1pPr marL="0" indent="0">
              <a:buFont typeface="Arial" pitchFamily="34" charset="0"/>
              <a:buNone/>
              <a:defRPr b="0" spc="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1CC8-AE29-4C88-B078-23A4DDA569EC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410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2-E8ED-4E7D-8181-AF267E8EDCF9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882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13024" y="274638"/>
            <a:ext cx="70920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Skriv din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13024" y="1600200"/>
            <a:ext cx="7092000" cy="44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663020" y="6356350"/>
            <a:ext cx="576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57CA68FC-FA18-4A2B-862D-3C46D52EADF4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368836" y="6356350"/>
            <a:ext cx="46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1213024" y="6356350"/>
            <a:ext cx="3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7E47-1F44-48F2-82BB-235A5A5BED6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638" cy="6876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165304"/>
            <a:ext cx="648072" cy="6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49" r:id="rId11"/>
    <p:sldLayoutId id="2147483659" r:id="rId12"/>
    <p:sldLayoutId id="2147483662" r:id="rId13"/>
    <p:sldLayoutId id="2147483661" r:id="rId14"/>
    <p:sldLayoutId id="2147483664" r:id="rId15"/>
    <p:sldLayoutId id="2147483663" r:id="rId16"/>
    <p:sldLayoutId id="2147483650" r:id="rId17"/>
    <p:sldLayoutId id="2147483656" r:id="rId18"/>
    <p:sldLayoutId id="2147483666" r:id="rId19"/>
    <p:sldLayoutId id="2147483665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500" b="1" kern="1200" cap="none" spc="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"/>
        <a:defRPr sz="2300" b="0" kern="1200" spc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Helvetica" pitchFamily="34" charset="0"/>
        <a:buChar char="̶"/>
        <a:defRPr sz="2000" b="0" kern="1200" spc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Helvetica" pitchFamily="34" charset="0"/>
        <a:buChar char="̶"/>
        <a:defRPr sz="1800" b="0" kern="1200" spc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kern="1200" spc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kern="1200" spc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16024"/>
            <a:ext cx="9230979" cy="7245424"/>
          </a:xfrm>
          <a:prstGeom prst="rect">
            <a:avLst/>
          </a:prstGeom>
        </p:spPr>
      </p:pic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11" name="Platshållare för datum 11"/>
          <p:cNvSpPr>
            <a:spLocks noGrp="1"/>
          </p:cNvSpPr>
          <p:nvPr>
            <p:ph type="dt" sz="half" idx="11"/>
          </p:nvPr>
        </p:nvSpPr>
        <p:spPr>
          <a:xfrm>
            <a:off x="1663020" y="6356350"/>
            <a:ext cx="576000" cy="365125"/>
          </a:xfrm>
        </p:spPr>
        <p:txBody>
          <a:bodyPr/>
          <a:lstStyle/>
          <a:p>
            <a:fld id="{3CDA176E-59C4-41E7-8FFB-3B96E80BD48C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 rot="20723304">
            <a:off x="256954" y="1146999"/>
            <a:ext cx="3964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95959"/>
              </a:buClr>
            </a:pPr>
            <a:r>
              <a:rPr lang="sv-SE" sz="4400" b="1" dirty="0" smtClean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Håll i er, nu kör vi…</a:t>
            </a:r>
          </a:p>
        </p:txBody>
      </p:sp>
      <p:sp>
        <p:nvSpPr>
          <p:cNvPr id="5" name="textruta 4"/>
          <p:cNvSpPr txBox="1"/>
          <p:nvPr/>
        </p:nvSpPr>
        <p:spPr>
          <a:xfrm rot="21229190">
            <a:off x="5162734" y="3851594"/>
            <a:ext cx="236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Helvetica Neue"/>
              </a:rPr>
              <a:t>Brf </a:t>
            </a:r>
            <a:r>
              <a:rPr lang="sv-SE" sz="2000" b="1" dirty="0" smtClean="0">
                <a:latin typeface="Helvetica Neue"/>
              </a:rPr>
              <a:t>Flintstenen</a:t>
            </a:r>
            <a:endParaRPr lang="sv-SE" sz="2000" b="1" dirty="0">
              <a:latin typeface="Helvetica Neue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02761" y="3725555"/>
            <a:ext cx="24168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latin typeface="Helvetica Neue"/>
              </a:rPr>
              <a:t>Emil Yliperttula</a:t>
            </a:r>
          </a:p>
          <a:p>
            <a:r>
              <a:rPr lang="sv-SE" b="1" dirty="0" smtClean="0"/>
              <a:t>Kundansvarig</a:t>
            </a:r>
            <a:br>
              <a:rPr lang="sv-SE" b="1" dirty="0" smtClean="0"/>
            </a:br>
            <a:r>
              <a:rPr lang="sv-SE" b="1" dirty="0" smtClean="0"/>
              <a:t>Nyanslutningar</a:t>
            </a:r>
          </a:p>
        </p:txBody>
      </p:sp>
    </p:spTree>
    <p:extLst>
      <p:ext uri="{BB962C8B-B14F-4D97-AF65-F5344CB8AC3E}">
        <p14:creationId xmlns:p14="http://schemas.microsoft.com/office/powerpoint/2010/main" val="25238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im_3965_ton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2"/>
          <a:stretch/>
        </p:blipFill>
        <p:spPr>
          <a:xfrm>
            <a:off x="107504" y="0"/>
            <a:ext cx="9145016" cy="6902624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8" name="Platshållare för datum 11"/>
          <p:cNvSpPr>
            <a:spLocks noGrp="1"/>
          </p:cNvSpPr>
          <p:nvPr>
            <p:ph type="dt" sz="half" idx="11"/>
          </p:nvPr>
        </p:nvSpPr>
        <p:spPr>
          <a:xfrm>
            <a:off x="1663020" y="6356350"/>
            <a:ext cx="576000" cy="365125"/>
          </a:xfrm>
        </p:spPr>
        <p:txBody>
          <a:bodyPr/>
          <a:lstStyle/>
          <a:p>
            <a:fld id="{00DEBE25-7841-418B-9D33-B5ACFABAC339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1" name="Platshållare för sidfot 2"/>
          <p:cNvSpPr>
            <a:spLocks noGrp="1"/>
          </p:cNvSpPr>
          <p:nvPr>
            <p:ph type="ftr" sz="quarter" idx="12"/>
          </p:nvPr>
        </p:nvSpPr>
        <p:spPr>
          <a:xfrm>
            <a:off x="2368836" y="6356350"/>
            <a:ext cx="4680000" cy="365125"/>
          </a:xfrm>
        </p:spPr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smtClean="0"/>
              <a:t>För att beställa dina tjänster ring </a:t>
            </a:r>
            <a:r>
              <a:rPr lang="sv-SE" sz="2800" b="1" dirty="0"/>
              <a:t>08-553 633 62</a:t>
            </a:r>
            <a:r>
              <a:rPr lang="sv-SE" dirty="0"/>
              <a:t>, </a:t>
            </a:r>
            <a:r>
              <a:rPr lang="sv-SE" dirty="0" smtClean="0"/>
              <a:t>vardagar 8.30 - 12.00 samt 13.00 - 17.00. </a:t>
            </a:r>
            <a:endParaRPr lang="sv-SE" dirty="0"/>
          </a:p>
          <a:p>
            <a:r>
              <a:rPr lang="sv-SE" dirty="0" smtClean="0"/>
              <a:t>Kundtjänst/support: </a:t>
            </a:r>
            <a:r>
              <a:rPr lang="sv-SE" dirty="0"/>
              <a:t>90 222</a:t>
            </a:r>
          </a:p>
          <a:p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1107897" y="3451312"/>
            <a:ext cx="6904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Glöm ej att beställa dina tjänster!</a:t>
            </a:r>
            <a:endParaRPr lang="sv-S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tänka på</a:t>
            </a:r>
            <a:endParaRPr lang="sv-SE" dirty="0"/>
          </a:p>
        </p:txBody>
      </p:sp>
      <p:sp>
        <p:nvSpPr>
          <p:cNvPr id="14" name="Platshållare för innehåll 1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sv-SE" dirty="0" err="1" smtClean="0"/>
              <a:t>FiberLAN</a:t>
            </a:r>
            <a:endParaRPr lang="sv-SE" dirty="0"/>
          </a:p>
          <a:p>
            <a:pPr lvl="0"/>
            <a:r>
              <a:rPr lang="sv-SE" dirty="0" smtClean="0"/>
              <a:t>Gruppavtal </a:t>
            </a:r>
          </a:p>
          <a:p>
            <a:pPr lvl="0"/>
            <a:r>
              <a:rPr lang="sv-SE" dirty="0" smtClean="0"/>
              <a:t>Avrop/beställning (unikt telefonnummer)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Platshållare för sidfot 2"/>
          <p:cNvSpPr>
            <a:spLocks noGrp="1"/>
          </p:cNvSpPr>
          <p:nvPr>
            <p:ph type="ftr" sz="quarter" idx="12"/>
          </p:nvPr>
        </p:nvSpPr>
        <p:spPr>
          <a:xfrm>
            <a:off x="2368836" y="6356350"/>
            <a:ext cx="4680000" cy="365125"/>
          </a:xfrm>
        </p:spPr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7533"/>
            <a:ext cx="3819072" cy="215592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93" y="3601939"/>
            <a:ext cx="2845133" cy="1606124"/>
          </a:xfrm>
          <a:prstGeom prst="rect">
            <a:avLst/>
          </a:prstGeom>
        </p:spPr>
      </p:pic>
      <p:sp>
        <p:nvSpPr>
          <p:cNvPr id="15" name="Platshållare för datum 11"/>
          <p:cNvSpPr>
            <a:spLocks noGrp="1"/>
          </p:cNvSpPr>
          <p:nvPr>
            <p:ph type="dt" sz="half" idx="11"/>
          </p:nvPr>
        </p:nvSpPr>
        <p:spPr>
          <a:xfrm>
            <a:off x="1663020" y="6356350"/>
            <a:ext cx="576000" cy="365125"/>
          </a:xfrm>
        </p:spPr>
        <p:txBody>
          <a:bodyPr/>
          <a:lstStyle/>
          <a:p>
            <a:fld id="{988C902C-8A7C-47DA-9791-A773FDBCFA07}" type="datetime1">
              <a:rPr lang="sv-SE" smtClean="0"/>
              <a:t>2015-11-02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38984"/>
            <a:ext cx="530882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977FCC0-77B1-43A2-9AF8-4FFFEE5FB92B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77420" cy="5694510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611560" y="836712"/>
            <a:ext cx="6815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ct val="25000"/>
            </a:pPr>
            <a:r>
              <a:rPr lang="sv-S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- </a:t>
            </a:r>
            <a:r>
              <a:rPr lang="sv-SE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DigitaltTv</a:t>
            </a:r>
            <a:endParaRPr lang="sv-SE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lvl="0">
              <a:buClr>
                <a:srgbClr val="595959"/>
              </a:buClr>
              <a:buSzPct val="25000"/>
            </a:pPr>
            <a:r>
              <a:rPr lang="sv-S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- Bredband</a:t>
            </a:r>
          </a:p>
          <a:p>
            <a:pPr lvl="0">
              <a:buClr>
                <a:srgbClr val="595959"/>
              </a:buClr>
              <a:buSzPct val="25000"/>
            </a:pPr>
            <a:r>
              <a:rPr lang="sv-S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- Telefoni</a:t>
            </a:r>
          </a:p>
          <a:p>
            <a:pPr lvl="0">
              <a:buClr>
                <a:srgbClr val="595959"/>
              </a:buClr>
              <a:buSzPct val="25000"/>
            </a:pPr>
            <a:r>
              <a:rPr lang="sv-S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          </a:t>
            </a:r>
            <a:endParaRPr lang="sv-SE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8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977FCC0-77B1-43A2-9AF8-4FFFEE5FB92B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213024" y="868384"/>
            <a:ext cx="6815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ct val="25000"/>
            </a:pPr>
            <a:endParaRPr lang="sv-SE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lvl="0">
              <a:buClr>
                <a:srgbClr val="595959"/>
              </a:buClr>
              <a:buSzPct val="25000"/>
            </a:pPr>
            <a:r>
              <a:rPr lang="sv-SE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- Digitalt grundutbud</a:t>
            </a:r>
            <a:r>
              <a:rPr lang="sv-S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/>
            </a:r>
            <a:br>
              <a:rPr lang="sv-S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sv-S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     (Inklusive </a:t>
            </a:r>
            <a:r>
              <a:rPr lang="sv-SE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iP-Tvbox</a:t>
            </a:r>
            <a:r>
              <a:rPr lang="sv-S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)</a:t>
            </a:r>
          </a:p>
          <a:p>
            <a:pPr lvl="0">
              <a:buClr>
                <a:srgbClr val="595959"/>
              </a:buClr>
              <a:buSzPct val="25000"/>
            </a:pPr>
            <a:endParaRPr lang="sv-SE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lvl="0">
              <a:buClr>
                <a:srgbClr val="595959"/>
              </a:buClr>
              <a:buSzPct val="25000"/>
            </a:pPr>
            <a:endParaRPr lang="sv-SE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lvl="0">
              <a:buClr>
                <a:srgbClr val="595959"/>
              </a:buClr>
              <a:buSzPct val="25000"/>
            </a:pPr>
            <a:endParaRPr lang="sv-SE" sz="3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lvl="0">
              <a:buClr>
                <a:srgbClr val="595959"/>
              </a:buClr>
              <a:buSzPct val="25000"/>
            </a:pPr>
            <a:endParaRPr lang="sv-SE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lvl="0">
              <a:buClr>
                <a:srgbClr val="595959"/>
              </a:buClr>
              <a:buSzPct val="25000"/>
            </a:pPr>
            <a:endParaRPr lang="sv-SE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lvl="0">
              <a:buClr>
                <a:srgbClr val="595959"/>
              </a:buClr>
              <a:buSzPct val="25000"/>
            </a:pPr>
            <a:r>
              <a:rPr lang="sv-S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          </a:t>
            </a:r>
            <a:endParaRPr lang="sv-SE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88" y="2643122"/>
            <a:ext cx="8506496" cy="122413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40" y="4034048"/>
            <a:ext cx="5328592" cy="22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pc="0" dirty="0" err="1" smtClean="0"/>
              <a:t>TiVo</a:t>
            </a:r>
            <a:r>
              <a:rPr lang="sv-SE" spc="0" dirty="0" smtClean="0"/>
              <a:t> - Tv som utgår från dig</a:t>
            </a:r>
            <a:endParaRPr lang="sv-SE" spc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72D2AF-E6EB-4CB2-8EFA-0FB22015A9AA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2" y="1844824"/>
            <a:ext cx="7254764" cy="37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numm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979712" y="1628800"/>
            <a:ext cx="676875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400" dirty="0"/>
          </a:p>
        </p:txBody>
      </p:sp>
      <p:sp>
        <p:nvSpPr>
          <p:cNvPr id="16" name="textruta 15"/>
          <p:cNvSpPr txBox="1"/>
          <p:nvPr/>
        </p:nvSpPr>
        <p:spPr>
          <a:xfrm>
            <a:off x="1835696" y="3593341"/>
            <a:ext cx="676875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400" dirty="0"/>
          </a:p>
        </p:txBody>
      </p:sp>
      <p:sp>
        <p:nvSpPr>
          <p:cNvPr id="17" name="textruta 16"/>
          <p:cNvSpPr txBox="1"/>
          <p:nvPr/>
        </p:nvSpPr>
        <p:spPr>
          <a:xfrm>
            <a:off x="1870788" y="4854387"/>
            <a:ext cx="676875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400" dirty="0"/>
          </a:p>
        </p:txBody>
      </p:sp>
      <p:sp>
        <p:nvSpPr>
          <p:cNvPr id="20" name="textruta 19"/>
          <p:cNvSpPr txBox="1"/>
          <p:nvPr/>
        </p:nvSpPr>
        <p:spPr>
          <a:xfrm>
            <a:off x="1979712" y="5897213"/>
            <a:ext cx="6768752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400" dirty="0"/>
          </a:p>
        </p:txBody>
      </p:sp>
      <p:sp>
        <p:nvSpPr>
          <p:cNvPr id="13" name="Platshållare för sidfot 2"/>
          <p:cNvSpPr txBox="1">
            <a:spLocks/>
          </p:cNvSpPr>
          <p:nvPr/>
        </p:nvSpPr>
        <p:spPr>
          <a:xfrm>
            <a:off x="2368836" y="6356350"/>
            <a:ext cx="46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mtClean="0"/>
              <a:t>Com Hem - fiber till villa</a:t>
            </a:r>
            <a:endParaRPr lang="sv-SE" dirty="0" smtClean="0"/>
          </a:p>
        </p:txBody>
      </p:sp>
      <p:sp>
        <p:nvSpPr>
          <p:cNvPr id="14" name="Platshållare för datum 11"/>
          <p:cNvSpPr>
            <a:spLocks noGrp="1"/>
          </p:cNvSpPr>
          <p:nvPr>
            <p:ph type="dt" sz="half" idx="11"/>
          </p:nvPr>
        </p:nvSpPr>
        <p:spPr>
          <a:xfrm>
            <a:off x="1663020" y="6356350"/>
            <a:ext cx="576000" cy="365125"/>
          </a:xfrm>
        </p:spPr>
        <p:txBody>
          <a:bodyPr/>
          <a:lstStyle/>
          <a:p>
            <a:fld id="{F9F43B33-BE38-4254-90C5-C5C5F6E742B9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pic>
        <p:nvPicPr>
          <p:cNvPr id="1026" name="Picture 2" descr="http://qmarket.se/Cms_Data/Contents/QmarketBase/Media/Site/comhem-tivo-max-platta-150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4" y="2144189"/>
            <a:ext cx="839682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ubrik 1"/>
          <p:cNvSpPr>
            <a:spLocks noGrp="1"/>
          </p:cNvSpPr>
          <p:nvPr>
            <p:ph type="title"/>
          </p:nvPr>
        </p:nvSpPr>
        <p:spPr>
          <a:xfrm>
            <a:off x="952046" y="1487410"/>
            <a:ext cx="7955201" cy="701797"/>
          </a:xfrm>
        </p:spPr>
        <p:txBody>
          <a:bodyPr>
            <a:normAutofit fontScale="90000"/>
          </a:bodyPr>
          <a:lstStyle/>
          <a:p>
            <a:r>
              <a:rPr lang="sv-SE" sz="2200" dirty="0" err="1" smtClean="0"/>
              <a:t>TiVo</a:t>
            </a:r>
            <a:r>
              <a:rPr lang="sv-SE" sz="2200" dirty="0" smtClean="0"/>
              <a:t> Max 199:-/månad, månad 1-3 med fri nedgradering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3"/>
          <p:cNvSpPr txBox="1">
            <a:spLocks/>
          </p:cNvSpPr>
          <p:nvPr/>
        </p:nvSpPr>
        <p:spPr>
          <a:xfrm>
            <a:off x="1216819" y="1556792"/>
            <a:ext cx="6480000" cy="22322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"/>
              <a:defRPr sz="23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̶"/>
              <a:defRPr sz="20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̶"/>
              <a:defRPr sz="18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221926" y="193204"/>
            <a:ext cx="7092000" cy="1143000"/>
          </a:xfrm>
        </p:spPr>
        <p:txBody>
          <a:bodyPr>
            <a:normAutofit/>
          </a:bodyPr>
          <a:lstStyle/>
          <a:p>
            <a:r>
              <a:rPr lang="sv-SE" dirty="0"/>
              <a:t>A</a:t>
            </a:r>
            <a:r>
              <a:rPr lang="sv-SE" dirty="0" smtClean="0"/>
              <a:t>lla har rätt till ett bra bredband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6" name="Platshållare för sidfot 2"/>
          <p:cNvSpPr>
            <a:spLocks noGrp="1"/>
          </p:cNvSpPr>
          <p:nvPr>
            <p:ph type="ftr" sz="quarter" idx="12"/>
          </p:nvPr>
        </p:nvSpPr>
        <p:spPr>
          <a:xfrm>
            <a:off x="2368836" y="6356350"/>
            <a:ext cx="4680000" cy="365125"/>
          </a:xfrm>
        </p:spPr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3" name="Platshållare för datum 11"/>
          <p:cNvSpPr>
            <a:spLocks noGrp="1"/>
          </p:cNvSpPr>
          <p:nvPr>
            <p:ph type="dt" sz="half" idx="11"/>
          </p:nvPr>
        </p:nvSpPr>
        <p:spPr>
          <a:xfrm>
            <a:off x="1663020" y="6356350"/>
            <a:ext cx="576000" cy="365125"/>
          </a:xfrm>
        </p:spPr>
        <p:txBody>
          <a:bodyPr/>
          <a:lstStyle/>
          <a:p>
            <a:fld id="{05D27822-ECF4-4B2A-8E22-969A38A4ABC0}" type="datetime1">
              <a:rPr lang="sv-SE" smtClean="0"/>
              <a:t>2015-11-02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8220"/>
            <a:ext cx="6309834" cy="420739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03" y="764704"/>
            <a:ext cx="3632432" cy="55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9246" y="323501"/>
            <a:ext cx="7677481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Snabbt och stabilt, upp till 1 Gbit/s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9" name="Platshållare för innehåll 13"/>
          <p:cNvSpPr txBox="1">
            <a:spLocks/>
          </p:cNvSpPr>
          <p:nvPr/>
        </p:nvSpPr>
        <p:spPr>
          <a:xfrm>
            <a:off x="1214999" y="1412776"/>
            <a:ext cx="6840040" cy="3456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"/>
              <a:defRPr sz="23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̶"/>
              <a:defRPr sz="20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Helvetica" pitchFamily="34" charset="0"/>
              <a:buChar char="̶"/>
              <a:defRPr sz="18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7" name="Platshållare för datum 11"/>
          <p:cNvSpPr>
            <a:spLocks noGrp="1"/>
          </p:cNvSpPr>
          <p:nvPr>
            <p:ph type="dt" sz="half" idx="11"/>
          </p:nvPr>
        </p:nvSpPr>
        <p:spPr>
          <a:xfrm>
            <a:off x="1663020" y="6356350"/>
            <a:ext cx="576000" cy="365125"/>
          </a:xfrm>
        </p:spPr>
        <p:txBody>
          <a:bodyPr/>
          <a:lstStyle/>
          <a:p>
            <a:fld id="{0B8D31C7-DE61-41DF-89D7-408AD41B98D6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2"/>
          </p:nvPr>
        </p:nvSpPr>
        <p:spPr>
          <a:xfrm>
            <a:off x="2368836" y="6356350"/>
            <a:ext cx="4680000" cy="365125"/>
          </a:xfrm>
        </p:spPr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13" name="Rektangel 12"/>
          <p:cNvSpPr/>
          <p:nvPr/>
        </p:nvSpPr>
        <p:spPr>
          <a:xfrm rot="1158942">
            <a:off x="4932993" y="1637046"/>
            <a:ext cx="36925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349</a:t>
            </a:r>
            <a:r>
              <a:rPr lang="sv-SE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:-/månad</a:t>
            </a:r>
            <a:endParaRPr lang="sv-SE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87379"/>
            <a:ext cx="8712011" cy="87746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65362"/>
            <a:ext cx="4076963" cy="3902651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2239020" y="4814634"/>
            <a:ext cx="1224136" cy="1203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/>
        </p:nvSpPr>
        <p:spPr>
          <a:xfrm>
            <a:off x="2862571" y="5756904"/>
            <a:ext cx="36925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r>
              <a:rPr lang="sv-SE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endParaRPr lang="sv-SE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522268" y="5767118"/>
            <a:ext cx="36925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250</a:t>
            </a:r>
            <a:r>
              <a:rPr lang="sv-SE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endParaRPr lang="sv-SE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6282937" y="5767118"/>
            <a:ext cx="36925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550</a:t>
            </a:r>
            <a:r>
              <a:rPr lang="sv-SE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:-</a:t>
            </a:r>
            <a:endParaRPr lang="sv-SE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1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11"/>
          <p:cNvSpPr>
            <a:spLocks noGrp="1"/>
          </p:cNvSpPr>
          <p:nvPr>
            <p:ph type="dt" sz="half" idx="11"/>
          </p:nvPr>
        </p:nvSpPr>
        <p:spPr>
          <a:xfrm>
            <a:off x="1663020" y="6356350"/>
            <a:ext cx="576000" cy="365125"/>
          </a:xfrm>
        </p:spPr>
        <p:txBody>
          <a:bodyPr/>
          <a:lstStyle/>
          <a:p>
            <a:fld id="{E4690291-FCD6-4FEA-B056-9227D4E2453A}" type="datetime1">
              <a:rPr lang="sv-SE" smtClean="0"/>
              <a:t>2015-11-02</a:t>
            </a:fld>
            <a:endParaRPr lang="sv-SE" dirty="0"/>
          </a:p>
        </p:txBody>
      </p:sp>
      <p:sp>
        <p:nvSpPr>
          <p:cNvPr id="11" name="Platshållare för sidfot 2"/>
          <p:cNvSpPr>
            <a:spLocks noGrp="1"/>
          </p:cNvSpPr>
          <p:nvPr>
            <p:ph type="ftr" sz="quarter" idx="12"/>
          </p:nvPr>
        </p:nvSpPr>
        <p:spPr>
          <a:xfrm>
            <a:off x="2368836" y="6356350"/>
            <a:ext cx="4680000" cy="365125"/>
          </a:xfrm>
        </p:spPr>
        <p:txBody>
          <a:bodyPr/>
          <a:lstStyle/>
          <a:p>
            <a:r>
              <a:rPr lang="sv-SE" smtClean="0"/>
              <a:t>Com hem - Nyanslutningar</a:t>
            </a:r>
            <a:endParaRPr lang="sv-SE" dirty="0" smtClean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0"/>
          </p:nvPr>
        </p:nvSpPr>
        <p:spPr>
          <a:xfrm>
            <a:off x="5868144" y="1844824"/>
            <a:ext cx="3130339" cy="448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v-SE" dirty="0" smtClean="0"/>
          </a:p>
          <a:p>
            <a:pPr lvl="0">
              <a:buFontTx/>
              <a:buChar char="-"/>
            </a:pPr>
            <a:r>
              <a:rPr lang="sv-SE" sz="1200" dirty="0" smtClean="0"/>
              <a:t>.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627E47-1F44-48F2-82BB-235A5A5BED6B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2" name="Bildobjekt 1" descr="12-1171-ComHem-Pool_2_w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13645" r="2502" b="3208"/>
          <a:stretch/>
        </p:blipFill>
        <p:spPr>
          <a:xfrm>
            <a:off x="0" y="-27384"/>
            <a:ext cx="6804248" cy="924293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07504" y="-27384"/>
            <a:ext cx="6696744" cy="116955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Ring smartare med </a:t>
            </a:r>
          </a:p>
          <a:p>
            <a:r>
              <a:rPr lang="sv-S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</a:t>
            </a:r>
            <a:r>
              <a:rPr lang="sv-SE" sz="3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Hem´s</a:t>
            </a:r>
            <a:r>
              <a:rPr lang="sv-S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telefoni - </a:t>
            </a:r>
            <a:r>
              <a:rPr lang="sv-SE" sz="3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</a:t>
            </a:r>
            <a:endParaRPr lang="sv-SE" sz="3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78" y="2864258"/>
            <a:ext cx="19541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 mall (extern) version 1.0 - Arial">
  <a:themeElements>
    <a:clrScheme name="Anpassat 1">
      <a:dk1>
        <a:sysClr val="windowText" lastClr="000000"/>
      </a:dk1>
      <a:lt1>
        <a:sysClr val="window" lastClr="FFFFFF"/>
      </a:lt1>
      <a:dk2>
        <a:srgbClr val="0068A1"/>
      </a:dk2>
      <a:lt2>
        <a:srgbClr val="EEECE1"/>
      </a:lt2>
      <a:accent1>
        <a:srgbClr val="D10080"/>
      </a:accent1>
      <a:accent2>
        <a:srgbClr val="008536"/>
      </a:accent2>
      <a:accent3>
        <a:srgbClr val="DB7900"/>
      </a:accent3>
      <a:accent4>
        <a:srgbClr val="810080"/>
      </a:accent4>
      <a:accent5>
        <a:srgbClr val="7DA413"/>
      </a:accent5>
      <a:accent6>
        <a:srgbClr val="2E1C80"/>
      </a:accent6>
      <a:hlink>
        <a:srgbClr val="008536"/>
      </a:hlink>
      <a:folHlink>
        <a:srgbClr val="800080"/>
      </a:folHlink>
    </a:clrScheme>
    <a:fontScheme name="Comhem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 mall version 0.9" id="{3CE55317-EE37-4AFD-90B0-9A086B9349D4}" vid="{F86E918F-9A39-4BBC-83BF-895B1128216B}"/>
    </a:ext>
  </a:extLst>
</a:theme>
</file>

<file path=ppt/theme/theme2.xml><?xml version="1.0" encoding="utf-8"?>
<a:theme xmlns:a="http://schemas.openxmlformats.org/drawingml/2006/main" name="Office-tema">
  <a:themeElements>
    <a:clrScheme name="Comhe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0080"/>
      </a:accent1>
      <a:accent2>
        <a:srgbClr val="7F7F7F"/>
      </a:accent2>
      <a:accent3>
        <a:srgbClr val="0068A1"/>
      </a:accent3>
      <a:accent4>
        <a:srgbClr val="7DA413"/>
      </a:accent4>
      <a:accent5>
        <a:srgbClr val="810080"/>
      </a:accent5>
      <a:accent6>
        <a:srgbClr val="DB0C00"/>
      </a:accent6>
      <a:hlink>
        <a:srgbClr val="008536"/>
      </a:hlink>
      <a:folHlink>
        <a:srgbClr val="800080"/>
      </a:folHlink>
    </a:clrScheme>
    <a:fontScheme name="Comhem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Comhe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0080"/>
      </a:accent1>
      <a:accent2>
        <a:srgbClr val="7F7F7F"/>
      </a:accent2>
      <a:accent3>
        <a:srgbClr val="0068A1"/>
      </a:accent3>
      <a:accent4>
        <a:srgbClr val="7DA413"/>
      </a:accent4>
      <a:accent5>
        <a:srgbClr val="810080"/>
      </a:accent5>
      <a:accent6>
        <a:srgbClr val="DB0C00"/>
      </a:accent6>
      <a:hlink>
        <a:srgbClr val="008536"/>
      </a:hlink>
      <a:folHlink>
        <a:srgbClr val="800080"/>
      </a:folHlink>
    </a:clrScheme>
    <a:fontScheme name="Comhem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 mall (extern) version 1.0 - Arial.thmx</Template>
  <TotalTime>114141</TotalTime>
  <Words>189</Words>
  <Application>Microsoft Office PowerPoint</Application>
  <PresentationFormat>Bildspel på skärmen (4:3)</PresentationFormat>
  <Paragraphs>74</Paragraphs>
  <Slides>10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Helvetica</vt:lpstr>
      <vt:lpstr>HelveticaNeueLT Std</vt:lpstr>
      <vt:lpstr>Helvetica Neue</vt:lpstr>
      <vt:lpstr>Wingdings</vt:lpstr>
      <vt:lpstr>CH mall (extern) version 1.0 - Arial</vt:lpstr>
      <vt:lpstr>PowerPoint-presentation</vt:lpstr>
      <vt:lpstr>Att tänka på</vt:lpstr>
      <vt:lpstr>PowerPoint-presentation</vt:lpstr>
      <vt:lpstr>PowerPoint-presentation</vt:lpstr>
      <vt:lpstr>TiVo - Tv som utgår från dig</vt:lpstr>
      <vt:lpstr>TiVo Max 199:-/månad, månad 1-3 med fri nedgradering </vt:lpstr>
      <vt:lpstr>Alla har rätt till ett bra bredband</vt:lpstr>
      <vt:lpstr>Snabbt och stabilt, upp till 1 Gbit/s </vt:lpstr>
      <vt:lpstr>PowerPoint-presentation</vt:lpstr>
      <vt:lpstr>Frågor?</vt:lpstr>
    </vt:vector>
  </TitlesOfParts>
  <Company>Com Hem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 till villa Januari 2014</dc:title>
  <dc:creator>Camilla Fant</dc:creator>
  <cp:lastModifiedBy>Kristina Lööv</cp:lastModifiedBy>
  <cp:revision>332</cp:revision>
  <cp:lastPrinted>2014-02-19T15:16:05Z</cp:lastPrinted>
  <dcterms:created xsi:type="dcterms:W3CDTF">2013-12-30T08:10:19Z</dcterms:created>
  <dcterms:modified xsi:type="dcterms:W3CDTF">2015-11-02T12:34:08Z</dcterms:modified>
</cp:coreProperties>
</file>