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76" r:id="rId5"/>
    <p:sldId id="267" r:id="rId6"/>
    <p:sldId id="270" r:id="rId7"/>
    <p:sldId id="271" r:id="rId8"/>
    <p:sldId id="272" r:id="rId9"/>
    <p:sldId id="273" r:id="rId10"/>
    <p:sldId id="278" r:id="rId11"/>
    <p:sldId id="277" r:id="rId12"/>
  </p:sldIdLst>
  <p:sldSz cx="12192000" cy="6858000"/>
  <p:notesSz cx="9926638" cy="143525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75E9F11-B730-4C2F-9055-1AF002354092}">
          <p14:sldIdLst>
            <p14:sldId id="256"/>
            <p14:sldId id="264"/>
            <p14:sldId id="263"/>
            <p14:sldId id="276"/>
            <p14:sldId id="267"/>
            <p14:sldId id="270"/>
            <p14:sldId id="271"/>
            <p14:sldId id="272"/>
            <p14:sldId id="273"/>
            <p14:sldId id="278"/>
            <p14:sldId id="277"/>
          </p14:sldIdLst>
        </p14:section>
        <p14:section name="Namnlöst avsnitt" id="{3ADA67A1-8637-464B-81FC-4BC84918719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29CD5-355F-472A-A2EB-CB5F2539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DCD3F4-B08D-41C7-91B6-891B0F74D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4C860-768B-4D16-9256-C0EDF1AF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DC4CB3-769D-42C8-9F28-D428D71A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906EE8-7D7E-41D4-BCD8-F0F0F7A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01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8C47B1-4F14-4385-9B97-66D13454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2A66685-4291-4C22-9D41-76E6BF1BF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F9A2FE-20D4-484B-A4CA-7DE9D628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F1C1D1-EB9D-40B8-8F53-5371FF6B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42C5B-99AA-4645-BDBB-AF848146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71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9161D50-72BB-4C17-A935-72F254474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AEE0AA8-13A2-4D91-97B1-7189E6522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34962B-C512-488C-922D-9495EDA1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23A833-5175-44EC-9BE2-2DB35A3A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805A68-9C84-4151-A3F6-E93C70F2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06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6077E-248A-4990-B647-8961467C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0F641C-CD10-499C-B1B3-D38C98FBE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E32A28-F6D9-44C7-8BEF-BE27CF5B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238E4C-A20D-42DC-8EB8-C5A7370C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223102-E123-480C-837E-874B914C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6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7891E-198E-43C3-831E-F0ED2A4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00ADC7-C29D-4EF1-B807-410711169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9E3723-58DF-416D-9B98-8D51B468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21CAF-3399-4F92-A7D8-860B2BEA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4236DF-79CB-446F-BA98-C7D1D3AA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78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34107-E366-41C0-B079-A7DFE8D0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9C161-9E8F-4DF7-A75F-2ED389E7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813AF2-9807-44F1-A38F-5A552C0C0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BF3C3A-B451-487D-8165-E4D0228D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D75098-37F3-42D7-B6D9-5483B51A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074073-5383-4F04-B416-401D29B2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23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C0077-3DC0-41C1-B132-2F7CC9A7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7A4091-08AB-4606-8DC2-D039F0796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1244F1-6DB3-4598-BBF4-54823EC7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F5A6FB-BBBC-4933-A406-D714C1C9B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1372E4-F8FF-4A78-802C-54110E863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5A76BB3-1050-401F-90C8-156C0B14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F3C73F3-1138-4E72-9CD2-1337AF7B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016D85A-0D32-487B-985A-4186E03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18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D23B58-916A-4E6C-9CD7-99477FCC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C2FEAC1-2D60-4BE3-A36B-6BDCC5EB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7C13B4-80EE-4203-9564-B1171D58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71B9-C5E5-43BD-99EC-0A983C79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20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54D0F6E-6B36-4A2F-9868-2ECC9819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11EC857-AE1E-45A6-9450-7A85BD1E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F5783B-7FC1-4A0C-94AF-52FF5F02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4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A5D7C8-A73E-4DA5-AE0F-A96DD54A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73BD1A-62D5-42D3-8313-A84F16E4A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F33744-B487-4166-B9CE-6BE16552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558F17-9ED9-4DBC-A764-029B06DE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9B094E-B379-458C-86C2-8165C423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392D15-BA9C-4C83-982E-FB86B6D7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73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E3DC8-C40E-43EA-891C-107AA53B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5CA5557-AB84-489E-A1FD-54CE76F34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306D48-5593-4BD2-ABF3-C59929B0E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8D1196-8EF4-4966-B1D4-DAE16420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517E89-09AC-4FD8-9057-A328F3C5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85AA57-EB48-4A36-9EE8-47230120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7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139B87-585B-48C8-9289-50465BA8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D94248-3B05-45AB-9A2B-FE3D54D09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2967E9-4384-4A0C-9CE7-F91F89642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D400-1C07-4BF7-BE74-EA711476FF4A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194263-613C-42D5-BC39-B401597C9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15A5-E9B1-4D76-BDEE-FE4ECA1A4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1163-6FE7-4926-B179-6266B312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87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EA1D894-7D9E-43E0-B218-42FD14C6E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9144000" cy="381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Presentation Öppet Hus Brf Västerbris 2024-02-22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38C98F4-4C27-39BA-226E-5D95C8D0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0" y="1186484"/>
            <a:ext cx="4163060" cy="296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22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1"/>
            <a:ext cx="4476750" cy="49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Dokumentation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834E29-9B50-4725-B167-3DA490EA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303" y="1686289"/>
            <a:ext cx="2647950" cy="4546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4F86F2B-CD74-456E-88EB-8284743DB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" y="517842"/>
            <a:ext cx="1419860" cy="101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C5D95C2-E6DF-E785-4B0A-04E5637C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19" y="309532"/>
            <a:ext cx="4218256" cy="598310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E7540F0-BECD-55BE-EDD5-6AD676F91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155" y="2291741"/>
            <a:ext cx="2762250" cy="406717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E227088-C7C2-DC6F-FD6F-0310CF97D857}"/>
              </a:ext>
            </a:extLst>
          </p:cNvPr>
          <p:cNvSpPr txBox="1"/>
          <p:nvPr/>
        </p:nvSpPr>
        <p:spPr>
          <a:xfrm>
            <a:off x="3076575" y="30953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7032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550"/>
            <a:ext cx="2524126" cy="5027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	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8FC417D-5F0A-4D46-AC4A-515DA717F408}"/>
              </a:ext>
            </a:extLst>
          </p:cNvPr>
          <p:cNvSpPr txBox="1"/>
          <p:nvPr/>
        </p:nvSpPr>
        <p:spPr>
          <a:xfrm>
            <a:off x="4371975" y="47208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10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73C1458-DBDC-8599-4FB8-B1F136FB2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9" y="341713"/>
            <a:ext cx="1420491" cy="101202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512852D-AD0F-15D5-D611-24DA9A5B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7160"/>
            <a:ext cx="12213489" cy="2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5979"/>
            <a:ext cx="11032958" cy="510940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7000" dirty="0"/>
              <a:t>Från början till slut på vårat fönster- och entrédörrsbyte </a:t>
            </a:r>
            <a:r>
              <a:rPr lang="sv-SE" sz="7000" dirty="0" err="1"/>
              <a:t>inkl</a:t>
            </a:r>
            <a:r>
              <a:rPr lang="sv-SE" sz="7000" dirty="0"/>
              <a:t> sidoljus</a:t>
            </a:r>
          </a:p>
          <a:p>
            <a:pPr marL="0" indent="0">
              <a:buNone/>
            </a:pPr>
            <a:endParaRPr lang="sv-SE" sz="6200" dirty="0"/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Försyn utförs för att dokumentera ev. befintliga skador runt fönster samt golv framför fönster/dörrar.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Täckpapp (mjölkpapp) läggs ut för att skydda golven i lägenheterna. Därefter skyddas möbler, saker i rummen med skydds plast.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Kontroll/check utförs för att se vilka fönster (litteror) och dörrar som skall monteras i lägenheten.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Rivning samt bortforsling av befintligt fönster/dörrar utförs.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Nytt fönster/dörr monteras enligt leverantörens monteringsanvisning.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Drevning (Mineralull) utförs.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Bottningslist monteras.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Bottningslisten täcks sedan invändigt med </a:t>
            </a:r>
            <a:r>
              <a:rPr lang="sv-SE" sz="5500" dirty="0" err="1"/>
              <a:t>latexfog</a:t>
            </a:r>
            <a:r>
              <a:rPr lang="sv-SE" sz="5500" dirty="0"/>
              <a:t>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Fogen täcks sedan av en vitmålad furulist som spikas fast.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Utvändigt så monteras fönsterbleck, tröskelbleck enligt den normerande besiktning (provmontage) 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Efterbeslagning samt funktionskontroll av fönster/fönsterdörr/entrédörr utförs.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Avstädning av arbetsområdet utförs. </a:t>
            </a:r>
          </a:p>
          <a:p>
            <a:pPr marL="514350" indent="-514350">
              <a:buFont typeface="+mj-lt"/>
              <a:buAutoNum type="arabicParenR"/>
            </a:pPr>
            <a:r>
              <a:rPr lang="sv-SE" sz="5500" dirty="0"/>
              <a:t>Allt detta dokumenteras i en egenkontrollrapport som skrivs till varje lägenhet.</a:t>
            </a:r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12BD54D-5E07-DB36-4C57-354E84F2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9" y="341713"/>
            <a:ext cx="1420491" cy="101202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9D39E7B-DA28-247C-7BBB-8B7A12D21F9A}"/>
              </a:ext>
            </a:extLst>
          </p:cNvPr>
          <p:cNvSpPr txBox="1"/>
          <p:nvPr/>
        </p:nvSpPr>
        <p:spPr>
          <a:xfrm>
            <a:off x="4057649" y="472087"/>
            <a:ext cx="59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563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550"/>
            <a:ext cx="11039475" cy="444341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Avisering (minst 1 vecka före start)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3357F3B-CF06-41B4-A3D6-D058D03E1E21}"/>
              </a:ext>
            </a:extLst>
          </p:cNvPr>
          <p:cNvSpPr txBox="1"/>
          <p:nvPr/>
        </p:nvSpPr>
        <p:spPr>
          <a:xfrm>
            <a:off x="4057649" y="472087"/>
            <a:ext cx="59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/>
              <a:t>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4EA324-B211-C684-B951-A43D22D6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41" y="322726"/>
            <a:ext cx="1420491" cy="10120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A3112B8-3D1A-3B00-7FDD-45F3B46DA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24" y="119062"/>
            <a:ext cx="4669450" cy="661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569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550"/>
            <a:ext cx="5810251" cy="444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Inför fönster- och entrédörrsbytet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Vi behöver en transportväg på ca 1 meters bredd fram till alla fönster</a:t>
            </a:r>
            <a:r>
              <a:rPr lang="sv-SE" sz="1800" kern="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 och dörrar</a:t>
            </a: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.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Arbetsytan framför dina fönster/dörrar ca 1,5 meter.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Vid sidan av dina fönster/dörrar ca 0,5 meter.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Balkongen måste tömmas.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Om ni har trägolv på balkongen så måste ni ta bort ca </a:t>
            </a:r>
            <a:r>
              <a:rPr lang="sv-SE" sz="1800" kern="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20</a:t>
            </a: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cm ut från balkongpartiet.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sv-SE" sz="1800" kern="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lvl="0" indent="0" fontAlgn="base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Har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ni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husdjur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måste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ni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hålla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dessa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inlåsta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eller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bortlämnade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under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hela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fönsterbytet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. FMS tar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inte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ansvar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för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era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husdjur</a:t>
            </a:r>
            <a:r>
              <a:rPr lang="sv-SE" sz="1800" u="none" strike="noStrike" kern="0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3357F3B-CF06-41B4-A3D6-D058D03E1E21}"/>
              </a:ext>
            </a:extLst>
          </p:cNvPr>
          <p:cNvSpPr txBox="1"/>
          <p:nvPr/>
        </p:nvSpPr>
        <p:spPr>
          <a:xfrm>
            <a:off x="4057649" y="472087"/>
            <a:ext cx="59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/>
              <a:t>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DF0F49D-0D3A-D865-F311-22E968F0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54" y="351238"/>
            <a:ext cx="1420491" cy="101202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00AAB0A-B766-AEF3-3D23-644FD612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11" y="1214437"/>
            <a:ext cx="57435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5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551"/>
            <a:ext cx="4067175" cy="49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Täckning (utförs av FMS)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9C456BB-560B-4D03-9B0A-96E5F097E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" y="2395409"/>
            <a:ext cx="2161443" cy="288192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B055546-207E-4495-8DF2-3DF5BFCF5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6" y="2395410"/>
            <a:ext cx="3842564" cy="288192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C5B4EDF-5266-4BE3-9685-F27B499BC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99" y="2378810"/>
            <a:ext cx="1612289" cy="286629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CBF01A3E-5BEF-4440-BE62-804053CBE1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207" y="2384665"/>
            <a:ext cx="2145328" cy="286043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EFEFB27-A6CE-43C4-B600-BFDE69CB1B18}"/>
              </a:ext>
            </a:extLst>
          </p:cNvPr>
          <p:cNvSpPr txBox="1"/>
          <p:nvPr/>
        </p:nvSpPr>
        <p:spPr>
          <a:xfrm>
            <a:off x="4239627" y="490513"/>
            <a:ext cx="6657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4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B79CE9-B942-DE76-2CEE-5DF629394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29" y="490513"/>
            <a:ext cx="14204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1"/>
            <a:ext cx="3323492" cy="49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Demontering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164DF8-40FE-4C1F-9155-B376E5A03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6677"/>
            <a:ext cx="2161442" cy="28819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CBBF3C9-8133-42F1-8B09-5229021EC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78" y="2425695"/>
            <a:ext cx="2161442" cy="288192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34DC8C8-EBA6-4790-B246-6F8C5E4A8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56" y="2425695"/>
            <a:ext cx="2161442" cy="288192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428B4B7-B255-46FC-8B0F-2D866369E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02" y="2426675"/>
            <a:ext cx="2161442" cy="288192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C6E55-F787-411A-A7CD-A7CC145C4593}"/>
              </a:ext>
            </a:extLst>
          </p:cNvPr>
          <p:cNvSpPr txBox="1"/>
          <p:nvPr/>
        </p:nvSpPr>
        <p:spPr>
          <a:xfrm>
            <a:off x="3948477" y="47208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5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D4BFC3F-0A3F-8FC1-59E0-0589CADCF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32" y="472087"/>
            <a:ext cx="14204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1"/>
            <a:ext cx="3323492" cy="49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Montering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4B1B4A-DF29-49DB-81D4-7FA206EDA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6676"/>
            <a:ext cx="2161443" cy="288192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E1BFB70-B746-4ED1-B1DA-BF5DAB09B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97" y="2426676"/>
            <a:ext cx="2161442" cy="288192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62A793F-FE01-4B80-8AF5-EE2C81381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90" y="2426676"/>
            <a:ext cx="2161443" cy="288192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A843C8B-05C6-4614-9074-3D51A5FB7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70" y="2426676"/>
            <a:ext cx="2196611" cy="29288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967E153-9DE8-4485-B1BB-759473B7728E}"/>
              </a:ext>
            </a:extLst>
          </p:cNvPr>
          <p:cNvSpPr txBox="1"/>
          <p:nvPr/>
        </p:nvSpPr>
        <p:spPr>
          <a:xfrm>
            <a:off x="4122513" y="497036"/>
            <a:ext cx="7070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6</a:t>
            </a:r>
          </a:p>
          <a:p>
            <a:endParaRPr lang="sv-SE" sz="1800" b="1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5344F4D-45B0-3E66-7725-C9AF6B949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04" y="497036"/>
            <a:ext cx="14204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551"/>
            <a:ext cx="10563225" cy="49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Drevning		 Bottningslist 	</a:t>
            </a:r>
            <a:r>
              <a:rPr lang="sv-SE" dirty="0" err="1"/>
              <a:t>Mjukfog</a:t>
            </a:r>
            <a:r>
              <a:rPr lang="sv-SE" dirty="0"/>
              <a:t>		Listning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8F2765-EEF1-49F9-8106-996ED2E9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6673"/>
            <a:ext cx="2161442" cy="28819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B739CE4-5937-4CE9-81F1-80CA8D9AB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60" y="2426673"/>
            <a:ext cx="2161442" cy="288192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96290E6-B44E-4669-930B-0E5B2A48D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20" y="2426672"/>
            <a:ext cx="2161442" cy="288192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CA5A2B8-8D0A-4AE2-B4D0-F3E742B86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426672"/>
            <a:ext cx="2161443" cy="288192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784C0D4-03FC-4A17-BA85-C7D054A4FA20}"/>
              </a:ext>
            </a:extLst>
          </p:cNvPr>
          <p:cNvSpPr txBox="1"/>
          <p:nvPr/>
        </p:nvSpPr>
        <p:spPr>
          <a:xfrm>
            <a:off x="4068641" y="47208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7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107132A-E229-4C2C-FD5B-C0A5BB516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8863"/>
            <a:ext cx="14204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21BC22-52E2-47C4-B621-24FE9668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1"/>
            <a:ext cx="6381750" cy="49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Montage fönsterbleck samt städning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11F9C0-1371-46A8-B179-F8E7352B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6670"/>
            <a:ext cx="2161443" cy="288192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D6430E9-26C7-4887-A594-B11FEC54D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33" y="2426669"/>
            <a:ext cx="2161442" cy="288192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2BCEE11-A135-4C97-A433-E711CEBA00D8}"/>
              </a:ext>
            </a:extLst>
          </p:cNvPr>
          <p:cNvSpPr txBox="1"/>
          <p:nvPr/>
        </p:nvSpPr>
        <p:spPr>
          <a:xfrm>
            <a:off x="4171950" y="47208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/>
              <a:t>8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485DB36-5E89-0548-2F69-A44B35C41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9" y="341713"/>
            <a:ext cx="14204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297</Words>
  <Application>Microsoft Office PowerPoint</Application>
  <PresentationFormat>Bredbild</PresentationFormat>
  <Paragraphs>45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 Freiling</dc:creator>
  <cp:lastModifiedBy>Hanna Mankeus</cp:lastModifiedBy>
  <cp:revision>54</cp:revision>
  <cp:lastPrinted>2022-09-26T13:22:16Z</cp:lastPrinted>
  <dcterms:created xsi:type="dcterms:W3CDTF">2018-05-08T05:42:55Z</dcterms:created>
  <dcterms:modified xsi:type="dcterms:W3CDTF">2024-02-23T08:58:37Z</dcterms:modified>
</cp:coreProperties>
</file>