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C221-EC95-4A5E-8A9A-9D6F53E12016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F391-60A0-4E99-AB8A-33DDB9AC5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0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F391-60A0-4E99-AB8A-33DDB9AC54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6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F391-60A0-4E99-AB8A-33DDB9AC54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F391-60A0-4E99-AB8A-33DDB9AC54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DA0-7694-4E3A-9891-F27AC80F48C3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0F54-8E19-47C2-B364-C54D46CC0C7F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92C-A5C0-448A-882F-9E9599C2DC85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0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EAE-FCE3-4566-AD08-178466CAAF62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C63-5C5E-48B0-9797-0105F976EADC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9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618E-BA5B-4FC6-9E16-CC18A7FB779E}" type="datetime1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7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AF12-36D5-426A-9CA8-A197D461492A}" type="datetime1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3BAD-053E-4EF5-9D29-2A7618EE64BD}" type="datetime1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0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2964-751A-4E65-9007-8A462FFD1795}" type="datetime1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E7A-77B3-4BD8-85D1-2BD17E87465E}" type="datetime1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0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CB0-55D2-49B7-A92B-B40CC7127B21}" type="datetime1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CD52-35FD-43C9-8330-19DFAE1A4266}" type="datetime1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b.se/goteborg/brf/studio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rfstudio2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7280"/>
            <a:ext cx="9144000" cy="2387600"/>
          </a:xfrm>
        </p:spPr>
        <p:txBody>
          <a:bodyPr/>
          <a:lstStyle/>
          <a:p>
            <a:r>
              <a:rPr lang="sv-SE" b="1" dirty="0" smtClean="0"/>
              <a:t>Information från styrelsen Studio2</a:t>
            </a:r>
            <a:endParaRPr lang="en-GB" b="1" dirty="0"/>
          </a:p>
        </p:txBody>
      </p:sp>
      <p:pic>
        <p:nvPicPr>
          <p:cNvPr id="3" name="Picture 2" descr="studi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212" y="3486150"/>
            <a:ext cx="5401310" cy="3371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1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Gårdsfest?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Gårdsfest efter sommarsemestern?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10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Hemsida Studio2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6370" cy="4351338"/>
          </a:xfrm>
        </p:spPr>
        <p:txBody>
          <a:bodyPr/>
          <a:lstStyle/>
          <a:p>
            <a:r>
              <a:rPr lang="sv-SE" dirty="0" smtClean="0">
                <a:hlinkClick r:id="rId3"/>
              </a:rPr>
              <a:t>https://www.hsb.se/goteborg/brf/studio2/</a:t>
            </a:r>
            <a:r>
              <a:rPr lang="sv-SE" dirty="0" smtClean="0"/>
              <a:t>        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Aktuell information under fliken ”Styrelse”.</a:t>
            </a:r>
          </a:p>
          <a:p>
            <a:pPr lvl="1"/>
            <a:r>
              <a:rPr lang="sv-SE" dirty="0" smtClean="0"/>
              <a:t>Trivselregler.</a:t>
            </a:r>
            <a:endParaRPr lang="en-GB" dirty="0"/>
          </a:p>
        </p:txBody>
      </p:sp>
      <p:pic>
        <p:nvPicPr>
          <p:cNvPr id="4" name="Bildobjekt 1" descr="HSB_Farg_Sv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Mejladress Studio2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Frågor skickas till </a:t>
            </a:r>
            <a:r>
              <a:rPr lang="sv-SE" dirty="0" smtClean="0">
                <a:hlinkClick r:id="rId2"/>
              </a:rPr>
              <a:t>brfstudio2@gmail.com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3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Regler gemensamma utrymmen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Gästlägenhet och gemensamhetslokal</a:t>
            </a:r>
          </a:p>
          <a:p>
            <a:pPr lvl="1"/>
            <a:r>
              <a:rPr lang="sv-SE" dirty="0" smtClean="0"/>
              <a:t>Kan bokas 6 månader framåt i tiden och max 3 nätter i följd.</a:t>
            </a:r>
          </a:p>
          <a:p>
            <a:pPr lvl="1"/>
            <a:r>
              <a:rPr lang="sv-SE" dirty="0" smtClean="0"/>
              <a:t>Max 3 bokningar/lägenhet.</a:t>
            </a:r>
          </a:p>
          <a:p>
            <a:pPr marL="457200" lvl="1" indent="0">
              <a:buNone/>
            </a:pPr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smtClean="0"/>
              <a:t>Bastu/motionsrum</a:t>
            </a:r>
          </a:p>
          <a:p>
            <a:pPr lvl="1"/>
            <a:r>
              <a:rPr lang="sv-SE" dirty="0" smtClean="0"/>
              <a:t>Damernas måndag och onsdag 17-22.</a:t>
            </a:r>
          </a:p>
          <a:p>
            <a:pPr lvl="1"/>
            <a:r>
              <a:rPr lang="sv-SE" dirty="0" smtClean="0"/>
              <a:t>Herrarnas tisdag och torsdag 17-22.</a:t>
            </a:r>
          </a:p>
          <a:p>
            <a:pPr lvl="1"/>
            <a:r>
              <a:rPr lang="sv-SE" dirty="0" smtClean="0"/>
              <a:t>Egna bokningar kan göras 4ggr/mån i 2-timmars pass.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4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Infart garage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Målning </a:t>
            </a:r>
            <a:r>
              <a:rPr lang="sv-SE" dirty="0" smtClean="0"/>
              <a:t>av </a:t>
            </a:r>
            <a:r>
              <a:rPr lang="sv-SE" dirty="0" smtClean="0"/>
              <a:t>spärrlinje </a:t>
            </a:r>
            <a:r>
              <a:rPr lang="sv-SE" dirty="0" smtClean="0"/>
              <a:t>och </a:t>
            </a:r>
            <a:r>
              <a:rPr lang="sv-SE" dirty="0" smtClean="0"/>
              <a:t>parkeringsplatser är klart.</a:t>
            </a:r>
            <a:endParaRPr lang="sv-SE" dirty="0" smtClean="0"/>
          </a:p>
          <a:p>
            <a:r>
              <a:rPr lang="sv-SE" dirty="0" smtClean="0"/>
              <a:t>Kompletterande ljusreglering med en röd och grön lampa är beställt</a:t>
            </a:r>
            <a:r>
              <a:rPr lang="sv-SE" dirty="0" smtClean="0"/>
              <a:t>. Arbetet </a:t>
            </a:r>
            <a:r>
              <a:rPr lang="sv-SE" dirty="0" smtClean="0"/>
              <a:t>kommer att utföras enligt uppgift v.28 av </a:t>
            </a:r>
            <a:r>
              <a:rPr lang="sv-SE" dirty="0" err="1" smtClean="0"/>
              <a:t>Nokas</a:t>
            </a:r>
            <a:r>
              <a:rPr lang="sv-SE" dirty="0" smtClean="0"/>
              <a:t> teknik.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5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72" y="0"/>
            <a:ext cx="10515600" cy="1325563"/>
          </a:xfrm>
        </p:spPr>
        <p:txBody>
          <a:bodyPr/>
          <a:lstStyle/>
          <a:p>
            <a:r>
              <a:rPr lang="sv-SE" b="1" dirty="0" smtClean="0"/>
              <a:t>Ekonomi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395167"/>
            <a:ext cx="11127557" cy="4781796"/>
          </a:xfrm>
        </p:spPr>
        <p:txBody>
          <a:bodyPr>
            <a:normAutofit/>
          </a:bodyPr>
          <a:lstStyle/>
          <a:p>
            <a:r>
              <a:rPr lang="sv-SE" sz="1800" dirty="0" smtClean="0"/>
              <a:t>Föreningen inväntar en betalning av moms om 7.311 tkr som ska inkomma innan maj månads utgång. Föreningen har därefter drygt 1Mkr på avräkningskontot. Avräkningskontot mot HSB motsvarar föreningens banktillgodohavande.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 smtClean="0"/>
              <a:t>Lånen till Swedbank uppgår till totalt 95.190.650 kr och fördelas på tre lån med följande amorteringsnivå, räntesats och förfallodag:</a:t>
            </a:r>
          </a:p>
          <a:p>
            <a:endParaRPr lang="sv-SE" sz="1800" dirty="0" smtClean="0"/>
          </a:p>
          <a:p>
            <a:pPr marL="0" indent="0">
              <a:buNone/>
            </a:pPr>
            <a:r>
              <a:rPr lang="sv-SE" sz="1800" b="1" dirty="0" smtClean="0"/>
              <a:t>Lån</a:t>
            </a:r>
            <a:r>
              <a:rPr lang="sv-SE" sz="1800" dirty="0" smtClean="0"/>
              <a:t> 		Amortering/kvartal		Räntesats		Förfallodag</a:t>
            </a:r>
          </a:p>
          <a:p>
            <a:pPr marL="0" indent="0">
              <a:buNone/>
            </a:pPr>
            <a:r>
              <a:rPr lang="sv-SE" sz="1800" dirty="0" smtClean="0"/>
              <a:t>31.730.550 kr	79.725 kr			1,52%		2022-09-23</a:t>
            </a:r>
          </a:p>
          <a:p>
            <a:pPr marL="0" indent="0">
              <a:buNone/>
            </a:pPr>
            <a:r>
              <a:rPr lang="sv-SE" sz="1800" dirty="0" smtClean="0"/>
              <a:t>31.730.550 kr 	79.725 kr			1,09%		2020-09-25</a:t>
            </a:r>
          </a:p>
          <a:p>
            <a:pPr marL="0" indent="0">
              <a:buNone/>
            </a:pPr>
            <a:r>
              <a:rPr lang="sv-SE" sz="1800" dirty="0" smtClean="0"/>
              <a:t>31.729.550 kr	79.722 kr			0,63%		2018-09-25   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 smtClean="0"/>
              <a:t>Snitträntan är för närvarande 1,08%. Enligt den ekonomiska planen </a:t>
            </a:r>
            <a:r>
              <a:rPr lang="sv-SE" sz="1800" dirty="0" smtClean="0"/>
              <a:t>1,78</a:t>
            </a:r>
            <a:r>
              <a:rPr lang="sv-SE" sz="1800" dirty="0" smtClean="0"/>
              <a:t>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6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Örgryte Torps samfällighetsförening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 smtClean="0"/>
              <a:t>Brf Studio 2 kommer att välja in en medlem på årsstämman 31 maj.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7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Fönstertvätt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 smtClean="0"/>
              <a:t>Avropas av Brf Studio 2 vid behov till HSB. </a:t>
            </a:r>
          </a:p>
          <a:p>
            <a:r>
              <a:rPr lang="sv-SE" dirty="0" smtClean="0"/>
              <a:t>Avser gemensamma rutor samt fönster på de fyra husgavlarna.</a:t>
            </a:r>
          </a:p>
          <a:p>
            <a:r>
              <a:rPr lang="sv-SE" dirty="0" smtClean="0"/>
              <a:t>Enligt tidigare styrelsebeslut utförs fönstertvätt 2ggr/år.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93" y="3512220"/>
            <a:ext cx="2286000" cy="3057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8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Fasadbelysning?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30623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6655"/>
            <a:ext cx="10082211" cy="4954905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9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225</Words>
  <Application>Microsoft Office PowerPoint</Application>
  <PresentationFormat>Widescreen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Information från styrelsen Studio2</vt:lpstr>
      <vt:lpstr>Hemsida Studio2</vt:lpstr>
      <vt:lpstr>Mejladress Studio2</vt:lpstr>
      <vt:lpstr>Regler gemensamma utrymmen </vt:lpstr>
      <vt:lpstr>Infart garage</vt:lpstr>
      <vt:lpstr>Ekonomi</vt:lpstr>
      <vt:lpstr>Örgryte Torps samfällighetsförening</vt:lpstr>
      <vt:lpstr>Fönstertvätt</vt:lpstr>
      <vt:lpstr>Fasadbelysning?</vt:lpstr>
      <vt:lpstr>Gårdsfest?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från styrelsen Studio 2</dc:title>
  <dc:creator>Johansson, Ulrika</dc:creator>
  <cp:lastModifiedBy>Johansson, Ulrika</cp:lastModifiedBy>
  <cp:revision>45</cp:revision>
  <cp:lastPrinted>2018-05-22T08:42:18Z</cp:lastPrinted>
  <dcterms:created xsi:type="dcterms:W3CDTF">2018-05-16T14:12:49Z</dcterms:created>
  <dcterms:modified xsi:type="dcterms:W3CDTF">2018-05-23T09:57:25Z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Ref">
    <vt:lpwstr>https://api.informationprotection.azure.com/api/81fa766e-a349-4867-8bf4-ab35e250a08f</vt:lpwstr>
  </property>
  <property fmtid="{D5CDD505-2E9C-101B-9397-08002B2CF9AE}" pid="5" name="MSIP_Label_7fea2623-af8f-4fb8-b1cf-b63cc8e496aa_Owner">
    <vt:lpwstr>UJOHAN33@volvocars.com</vt:lpwstr>
  </property>
  <property fmtid="{D5CDD505-2E9C-101B-9397-08002B2CF9AE}" pid="6" name="MSIP_Label_7fea2623-af8f-4fb8-b1cf-b63cc8e496aa_SetDate">
    <vt:lpwstr>2018-05-16T16:18:14.8078232+02:00</vt:lpwstr>
  </property>
  <property fmtid="{D5CDD505-2E9C-101B-9397-08002B2CF9AE}" pid="7" name="MSIP_Label_7fea2623-af8f-4fb8-b1cf-b63cc8e496aa_Name">
    <vt:lpwstr>Proprietary</vt:lpwstr>
  </property>
  <property fmtid="{D5CDD505-2E9C-101B-9397-08002B2CF9AE}" pid="8" name="MSIP_Label_7fea2623-af8f-4fb8-b1cf-b63cc8e496aa_Application">
    <vt:lpwstr>Microsoft Azure Information Protection</vt:lpwstr>
  </property>
  <property fmtid="{D5CDD505-2E9C-101B-9397-08002B2CF9AE}" pid="9" name="MSIP_Label_7fea2623-af8f-4fb8-b1cf-b63cc8e496aa_Extended_MSFT_Method">
    <vt:lpwstr>Automatic</vt:lpwstr>
  </property>
  <property fmtid="{D5CDD505-2E9C-101B-9397-08002B2CF9AE}" pid="10" name="Sensitivity">
    <vt:lpwstr>Proprietary</vt:lpwstr>
  </property>
</Properties>
</file>