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56" r:id="rId3"/>
    <p:sldId id="266" r:id="rId4"/>
    <p:sldId id="267" r:id="rId5"/>
    <p:sldId id="268" r:id="rId6"/>
    <p:sldId id="269" r:id="rId7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6" autoAdjust="0"/>
    <p:restoredTop sz="94660"/>
  </p:normalViewPr>
  <p:slideViewPr>
    <p:cSldViewPr snapToGrid="0">
      <p:cViewPr varScale="1">
        <p:scale>
          <a:sx n="51" d="100"/>
          <a:sy n="51" d="100"/>
        </p:scale>
        <p:origin x="43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DC221-EC95-4A5E-8A9A-9D6F53E12016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6F391-60A0-4E99-AB8A-33DDB9AC5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70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F391-60A0-4E99-AB8A-33DDB9AC54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6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6DA0-7694-4E3A-9891-F27AC80F48C3}" type="datetime1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7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10F54-8E19-47C2-B364-C54D46CC0C7F}" type="datetime1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92C-A5C0-448A-882F-9E9599C2DC85}" type="datetime1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0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FEAE-FCE3-4566-AD08-178466CAAF62}" type="datetime1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2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EC63-5C5E-48B0-9797-0105F976EADC}" type="datetime1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69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618E-BA5B-4FC6-9E16-CC18A7FB779E}" type="datetime1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17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AF12-36D5-426A-9CA8-A197D461492A}" type="datetime1">
              <a:rPr lang="en-GB" smtClean="0"/>
              <a:t>14/11/2018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9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3BAD-053E-4EF5-9D29-2A7618EE64BD}" type="datetime1">
              <a:rPr lang="en-GB" smtClean="0"/>
              <a:t>14/11/2018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0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2964-751A-4E65-9007-8A462FFD1795}" type="datetime1">
              <a:rPr lang="en-GB" smtClean="0"/>
              <a:t>14/11/2018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21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E7A-77B3-4BD8-85D1-2BD17E87465E}" type="datetime1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0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5CB0-55D2-49B7-A92B-B40CC7127B21}" type="datetime1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10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CD52-35FD-43C9-8330-19DFAE1A4266}" type="datetime1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7FEE-4087-495D-9CE1-E27113E12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2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Fasadbelysning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5030623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6655"/>
            <a:ext cx="10082211" cy="4954905"/>
          </a:xfrm>
          <a:prstGeom prst="rect">
            <a:avLst/>
          </a:prstGeom>
          <a:effectLst>
            <a:outerShdw blurRad="50800" sx="1000" sy="1000" algn="ctr" rotWithShape="0">
              <a:srgbClr val="000000"/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1</a:t>
            </a:fld>
            <a:endParaRPr lang="en-GB"/>
          </a:p>
        </p:txBody>
      </p:sp>
      <p:pic>
        <p:nvPicPr>
          <p:cNvPr id="7" name="Bildobjekt 1" descr="HSB_Farg_Sv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7280"/>
            <a:ext cx="9144000" cy="2387600"/>
          </a:xfrm>
        </p:spPr>
        <p:txBody>
          <a:bodyPr/>
          <a:lstStyle/>
          <a:p>
            <a:r>
              <a:rPr lang="sv-SE" b="1" dirty="0" smtClean="0"/>
              <a:t>Information från styrelsen Studio2</a:t>
            </a:r>
            <a:endParaRPr lang="en-GB" b="1" dirty="0"/>
          </a:p>
        </p:txBody>
      </p:sp>
      <p:pic>
        <p:nvPicPr>
          <p:cNvPr id="3" name="Picture 2" descr="studio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212" y="3486150"/>
            <a:ext cx="5401310" cy="3371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2</a:t>
            </a:fld>
            <a:endParaRPr lang="en-GB"/>
          </a:p>
        </p:txBody>
      </p:sp>
      <p:pic>
        <p:nvPicPr>
          <p:cNvPr id="6" name="Bildobjekt 1" descr="HSB_Farg_Sv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3</a:t>
            </a:fld>
            <a:endParaRPr lang="en-GB"/>
          </a:p>
        </p:txBody>
      </p:sp>
      <p:pic>
        <p:nvPicPr>
          <p:cNvPr id="6" name="Bildobjekt 1" descr="HSB_Farg_Sv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b="1" dirty="0" smtClean="0"/>
              <a:t>Vad har styrelsen gjort sedan 24 maj?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1781" y="1946787"/>
            <a:ext cx="107712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5 st. styrelsemöten.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Ordnat ljusreglering garage samt spärrlinjer i gatan.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Gårdsfest i september stort deltagande. Förhoppningsvis ny under 2019.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Överläggningar med HSB angående vindskydd/skärmar vid uteplatser bakom hus 3 och 4.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Kontakt med trafikkontoret angående pollare mellan hus 1 och 2.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Förslag grillhörna vid urnorna.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Beställt julgran vid urnorna.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Har en representant i samfälligheten som ansvarar för de gemensamma utrymmena.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smtClean="0"/>
              <a:t> Söker intressent till lokalen som HSB sagt upp.</a:t>
            </a:r>
          </a:p>
          <a:p>
            <a:pPr marL="342900" indent="-342900">
              <a:buFont typeface="+mj-lt"/>
              <a:buAutoNum type="arabicPeriod"/>
            </a:pPr>
            <a:endParaRPr lang="sv-SE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83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Vindskydd/skärm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55" y="1690688"/>
            <a:ext cx="3773090" cy="503078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4</a:t>
            </a:fld>
            <a:endParaRPr lang="en-GB"/>
          </a:p>
        </p:txBody>
      </p:sp>
      <p:pic>
        <p:nvPicPr>
          <p:cNvPr id="7" name="Bildobjekt 1" descr="HSB_Farg_Sv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Pollare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55" y="1690688"/>
            <a:ext cx="3773090" cy="503078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5</a:t>
            </a:fld>
            <a:endParaRPr lang="en-GB"/>
          </a:p>
        </p:txBody>
      </p:sp>
      <p:pic>
        <p:nvPicPr>
          <p:cNvPr id="7" name="Bildobjekt 1" descr="HSB_Farg_Sv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sv-SE" b="1" dirty="0" smtClean="0"/>
              <a:t>Grillhörna</a:t>
            </a:r>
            <a:endParaRPr lang="en-GB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7FEE-4087-495D-9CE1-E27113E12481}" type="slidenum">
              <a:rPr lang="en-GB" smtClean="0"/>
              <a:t>6</a:t>
            </a:fld>
            <a:endParaRPr lang="en-GB"/>
          </a:p>
        </p:txBody>
      </p:sp>
      <p:pic>
        <p:nvPicPr>
          <p:cNvPr id="7" name="Bildobjekt 1" descr="HSB_Farg_Sv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3076" y="148327"/>
            <a:ext cx="863600" cy="601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" y="1275557"/>
            <a:ext cx="4791075" cy="532923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68" y="892810"/>
            <a:ext cx="4471670" cy="5965190"/>
          </a:xfrm>
        </p:spPr>
      </p:pic>
    </p:spTree>
    <p:extLst>
      <p:ext uri="{BB962C8B-B14F-4D97-AF65-F5344CB8AC3E}">
        <p14:creationId xmlns:p14="http://schemas.microsoft.com/office/powerpoint/2010/main" val="621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103</Words>
  <Application>Microsoft Office PowerPoint</Application>
  <PresentationFormat>Widescreen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Fasadbelysning</vt:lpstr>
      <vt:lpstr>Information från styrelsen Studio2</vt:lpstr>
      <vt:lpstr>Vad har styrelsen gjort sedan 24 maj?</vt:lpstr>
      <vt:lpstr>Vindskydd/skärm</vt:lpstr>
      <vt:lpstr>Pollare</vt:lpstr>
      <vt:lpstr>Grillhörna</vt:lpstr>
    </vt:vector>
  </TitlesOfParts>
  <Company>Volvo Car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från styrelsen Studio 2</dc:title>
  <dc:creator>Johansson, Ulrika</dc:creator>
  <cp:lastModifiedBy>Johansson, Ulrika</cp:lastModifiedBy>
  <cp:revision>54</cp:revision>
  <cp:lastPrinted>2018-05-22T08:42:18Z</cp:lastPrinted>
  <dcterms:created xsi:type="dcterms:W3CDTF">2018-05-16T14:12:49Z</dcterms:created>
  <dcterms:modified xsi:type="dcterms:W3CDTF">2018-11-14T07:52:09Z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Ref">
    <vt:lpwstr>https://api.informationprotection.azure.com/api/81fa766e-a349-4867-8bf4-ab35e250a08f</vt:lpwstr>
  </property>
  <property fmtid="{D5CDD505-2E9C-101B-9397-08002B2CF9AE}" pid="5" name="MSIP_Label_7fea2623-af8f-4fb8-b1cf-b63cc8e496aa_Owner">
    <vt:lpwstr>UJOHAN33@volvocars.com</vt:lpwstr>
  </property>
  <property fmtid="{D5CDD505-2E9C-101B-9397-08002B2CF9AE}" pid="6" name="MSIP_Label_7fea2623-af8f-4fb8-b1cf-b63cc8e496aa_SetDate">
    <vt:lpwstr>2018-05-16T16:18:14.8078232+02:00</vt:lpwstr>
  </property>
  <property fmtid="{D5CDD505-2E9C-101B-9397-08002B2CF9AE}" pid="7" name="MSIP_Label_7fea2623-af8f-4fb8-b1cf-b63cc8e496aa_Name">
    <vt:lpwstr>Proprietary</vt:lpwstr>
  </property>
  <property fmtid="{D5CDD505-2E9C-101B-9397-08002B2CF9AE}" pid="8" name="MSIP_Label_7fea2623-af8f-4fb8-b1cf-b63cc8e496aa_Application">
    <vt:lpwstr>Microsoft Azure Information Protection</vt:lpwstr>
  </property>
  <property fmtid="{D5CDD505-2E9C-101B-9397-08002B2CF9AE}" pid="9" name="MSIP_Label_7fea2623-af8f-4fb8-b1cf-b63cc8e496aa_Extended_MSFT_Method">
    <vt:lpwstr>Automatic</vt:lpwstr>
  </property>
  <property fmtid="{D5CDD505-2E9C-101B-9397-08002B2CF9AE}" pid="10" name="Sensitivity">
    <vt:lpwstr>Proprietary</vt:lpwstr>
  </property>
</Properties>
</file>