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5"/>
    <p:sldMasterId id="2147483690" r:id="rId6"/>
    <p:sldMasterId id="2147483750" r:id="rId7"/>
    <p:sldMasterId id="2147483768" r:id="rId8"/>
    <p:sldMasterId id="2147483724" r:id="rId9"/>
    <p:sldMasterId id="2147483737" r:id="rId10"/>
    <p:sldMasterId id="2147483785" r:id="rId11"/>
  </p:sldMasterIdLst>
  <p:notesMasterIdLst>
    <p:notesMasterId r:id="rId28"/>
  </p:notesMasterIdLst>
  <p:sldIdLst>
    <p:sldId id="592" r:id="rId12"/>
    <p:sldId id="261" r:id="rId13"/>
    <p:sldId id="281" r:id="rId14"/>
    <p:sldId id="307" r:id="rId15"/>
    <p:sldId id="310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588" r:id="rId24"/>
    <p:sldId id="593" r:id="rId25"/>
    <p:sldId id="302" r:id="rId26"/>
    <p:sldId id="258" r:id="rId27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D270B4-3940-4F96-B680-B246771EC7DD}">
          <p14:sldIdLst>
            <p14:sldId id="592"/>
            <p14:sldId id="261"/>
            <p14:sldId id="281"/>
            <p14:sldId id="307"/>
            <p14:sldId id="310"/>
            <p14:sldId id="595"/>
            <p14:sldId id="596"/>
            <p14:sldId id="597"/>
            <p14:sldId id="598"/>
            <p14:sldId id="599"/>
            <p14:sldId id="600"/>
            <p14:sldId id="601"/>
          </p14:sldIdLst>
        </p14:section>
        <p14:section name="Untitled Section" id="{A3F9321E-EB24-4F90-B547-9E4B85C9345F}">
          <p14:sldIdLst>
            <p14:sldId id="588"/>
            <p14:sldId id="593"/>
            <p14:sldId id="302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lin Johanna" initials="NJ" lastIdx="4" clrIdx="0">
    <p:extLst>
      <p:ext uri="{19B8F6BF-5375-455C-9EA6-DF929625EA0E}">
        <p15:presenceInfo xmlns:p15="http://schemas.microsoft.com/office/powerpoint/2012/main" userId="S::johanna.norlin@riksbyggen.se::79c84cb5-e606-4402-af2f-e582dbadcf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3ED"/>
    <a:srgbClr val="BDC9BE"/>
    <a:srgbClr val="9C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0F84C-9A39-4D35-AF39-AF52203EB31F}" v="32" dt="2025-04-25T13:16:08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1531" autoAdjust="0"/>
  </p:normalViewPr>
  <p:slideViewPr>
    <p:cSldViewPr snapToGrid="0">
      <p:cViewPr varScale="1">
        <p:scale>
          <a:sx n="69" d="100"/>
          <a:sy n="69" d="100"/>
        </p:scale>
        <p:origin x="12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Ryderstedt" userId="IO9cJCKRCkrkIh1qGQfW693B5jDxDnl+oB8xuCJx1MI=" providerId="None" clId="Web-{958FC759-2CB3-49BD-8DC5-521E7C3FBCA1}"/>
    <pc:docChg chg="modSld addSection">
      <pc:chgData name="Magnus Ryderstedt" userId="IO9cJCKRCkrkIh1qGQfW693B5jDxDnl+oB8xuCJx1MI=" providerId="None" clId="Web-{958FC759-2CB3-49BD-8DC5-521E7C3FBCA1}" dt="2025-02-13T06:24:31.843" v="10"/>
      <pc:docMkLst>
        <pc:docMk/>
      </pc:docMkLst>
      <pc:sldChg chg="modSp">
        <pc:chgData name="Magnus Ryderstedt" userId="IO9cJCKRCkrkIh1qGQfW693B5jDxDnl+oB8xuCJx1MI=" providerId="None" clId="Web-{958FC759-2CB3-49BD-8DC5-521E7C3FBCA1}" dt="2025-02-13T06:24:31.843" v="10"/>
        <pc:sldMkLst>
          <pc:docMk/>
          <pc:sldMk cId="2748126525" sldId="664"/>
        </pc:sldMkLst>
        <pc:graphicFrameChg chg="mod modGraphic">
          <ac:chgData name="Magnus Ryderstedt" userId="IO9cJCKRCkrkIh1qGQfW693B5jDxDnl+oB8xuCJx1MI=" providerId="None" clId="Web-{958FC759-2CB3-49BD-8DC5-521E7C3FBCA1}" dt="2025-02-13T06:24:31.843" v="10"/>
          <ac:graphicFrameMkLst>
            <pc:docMk/>
            <pc:sldMk cId="2748126525" sldId="664"/>
            <ac:graphicFrameMk id="3" creationId="{27B3B9D3-44A2-D948-812D-CF5FADF27EE6}"/>
          </ac:graphicFrameMkLst>
        </pc:graphicFrameChg>
        <pc:graphicFrameChg chg="mod modGraphic">
          <ac:chgData name="Magnus Ryderstedt" userId="IO9cJCKRCkrkIh1qGQfW693B5jDxDnl+oB8xuCJx1MI=" providerId="None" clId="Web-{958FC759-2CB3-49BD-8DC5-521E7C3FBCA1}" dt="2025-02-13T06:23:46.530" v="4"/>
          <ac:graphicFrameMkLst>
            <pc:docMk/>
            <pc:sldMk cId="2748126525" sldId="664"/>
            <ac:graphicFrameMk id="4" creationId="{F589F54A-65B7-954E-4E66-CC2D3383CD90}"/>
          </ac:graphicFrameMkLst>
        </pc:graphicFrameChg>
      </pc:sldChg>
    </pc:docChg>
  </pc:docChgLst>
  <pc:docChgLst>
    <pc:chgData name="Ryderstedt Linnea" userId="bb7eff11-b75a-4557-a981-af4a15ee760b" providerId="ADAL" clId="{ED514DC6-9E26-4B33-957E-A89CBDCEA09E}"/>
    <pc:docChg chg="undo custSel addSld delSld modSld sldOrd">
      <pc:chgData name="Ryderstedt Linnea" userId="bb7eff11-b75a-4557-a981-af4a15ee760b" providerId="ADAL" clId="{ED514DC6-9E26-4B33-957E-A89CBDCEA09E}" dt="2025-02-10T19:52:07.748" v="2183" actId="14100"/>
      <pc:docMkLst>
        <pc:docMk/>
      </pc:docMkLst>
      <pc:sldChg chg="modSp mod">
        <pc:chgData name="Ryderstedt Linnea" userId="bb7eff11-b75a-4557-a981-af4a15ee760b" providerId="ADAL" clId="{ED514DC6-9E26-4B33-957E-A89CBDCEA09E}" dt="2025-02-10T19:41:27.157" v="1457" actId="14100"/>
        <pc:sldMkLst>
          <pc:docMk/>
          <pc:sldMk cId="734006020" sldId="282"/>
        </pc:sldMkLst>
        <pc:spChg chg="mod">
          <ac:chgData name="Ryderstedt Linnea" userId="bb7eff11-b75a-4557-a981-af4a15ee760b" providerId="ADAL" clId="{ED514DC6-9E26-4B33-957E-A89CBDCEA09E}" dt="2025-02-10T19:41:27.157" v="1457" actId="14100"/>
          <ac:spMkLst>
            <pc:docMk/>
            <pc:sldMk cId="734006020" sldId="282"/>
            <ac:spMk id="8" creationId="{2AB3A865-D292-7025-5AD7-79B47AE14ACA}"/>
          </ac:spMkLst>
        </pc:spChg>
        <pc:picChg chg="mod">
          <ac:chgData name="Ryderstedt Linnea" userId="bb7eff11-b75a-4557-a981-af4a15ee760b" providerId="ADAL" clId="{ED514DC6-9E26-4B33-957E-A89CBDCEA09E}" dt="2025-02-10T19:40:17.587" v="1445" actId="1076"/>
          <ac:picMkLst>
            <pc:docMk/>
            <pc:sldMk cId="734006020" sldId="282"/>
            <ac:picMk id="7" creationId="{69328CA7-FD0B-F32D-666F-2D833B1A4ABD}"/>
          </ac:picMkLst>
        </pc:picChg>
      </pc:sldChg>
      <pc:sldChg chg="modSp mod">
        <pc:chgData name="Ryderstedt Linnea" userId="bb7eff11-b75a-4557-a981-af4a15ee760b" providerId="ADAL" clId="{ED514DC6-9E26-4B33-957E-A89CBDCEA09E}" dt="2025-02-10T19:38:30.234" v="1202" actId="20577"/>
        <pc:sldMkLst>
          <pc:docMk/>
          <pc:sldMk cId="2378288759" sldId="287"/>
        </pc:sldMkLst>
        <pc:spChg chg="mod">
          <ac:chgData name="Ryderstedt Linnea" userId="bb7eff11-b75a-4557-a981-af4a15ee760b" providerId="ADAL" clId="{ED514DC6-9E26-4B33-957E-A89CBDCEA09E}" dt="2025-02-10T19:38:30.234" v="1202" actId="20577"/>
          <ac:spMkLst>
            <pc:docMk/>
            <pc:sldMk cId="2378288759" sldId="287"/>
            <ac:spMk id="5" creationId="{D31D179F-8CD0-CD04-64AD-233D26FDDFDA}"/>
          </ac:spMkLst>
        </pc:spChg>
      </pc:sldChg>
      <pc:sldChg chg="modSp mod">
        <pc:chgData name="Ryderstedt Linnea" userId="bb7eff11-b75a-4557-a981-af4a15ee760b" providerId="ADAL" clId="{ED514DC6-9E26-4B33-957E-A89CBDCEA09E}" dt="2025-02-10T19:12:53.573" v="580" actId="20577"/>
        <pc:sldMkLst>
          <pc:docMk/>
          <pc:sldMk cId="2766965926" sldId="587"/>
        </pc:sldMkLst>
        <pc:spChg chg="mod">
          <ac:chgData name="Ryderstedt Linnea" userId="bb7eff11-b75a-4557-a981-af4a15ee760b" providerId="ADAL" clId="{ED514DC6-9E26-4B33-957E-A89CBDCEA09E}" dt="2025-02-10T19:12:53.573" v="580" actId="20577"/>
          <ac:spMkLst>
            <pc:docMk/>
            <pc:sldMk cId="2766965926" sldId="587"/>
            <ac:spMk id="6" creationId="{816B4F42-F719-E763-396E-8DE8DA653A91}"/>
          </ac:spMkLst>
        </pc:spChg>
      </pc:sldChg>
      <pc:sldChg chg="modSp mod">
        <pc:chgData name="Ryderstedt Linnea" userId="bb7eff11-b75a-4557-a981-af4a15ee760b" providerId="ADAL" clId="{ED514DC6-9E26-4B33-957E-A89CBDCEA09E}" dt="2025-02-10T19:14:45.979" v="690" actId="20577"/>
        <pc:sldMkLst>
          <pc:docMk/>
          <pc:sldMk cId="2635443187" sldId="588"/>
        </pc:sldMkLst>
        <pc:spChg chg="mod">
          <ac:chgData name="Ryderstedt Linnea" userId="bb7eff11-b75a-4557-a981-af4a15ee760b" providerId="ADAL" clId="{ED514DC6-9E26-4B33-957E-A89CBDCEA09E}" dt="2025-02-10T19:14:45.979" v="690" actId="20577"/>
          <ac:spMkLst>
            <pc:docMk/>
            <pc:sldMk cId="2635443187" sldId="588"/>
            <ac:spMk id="4" creationId="{28666F03-065A-E12E-CBBE-5C979786FC4F}"/>
          </ac:spMkLst>
        </pc:spChg>
      </pc:sldChg>
      <pc:sldChg chg="modSp mod">
        <pc:chgData name="Ryderstedt Linnea" userId="bb7eff11-b75a-4557-a981-af4a15ee760b" providerId="ADAL" clId="{ED514DC6-9E26-4B33-957E-A89CBDCEA09E}" dt="2025-02-10T19:06:13.404" v="366" actId="27918"/>
        <pc:sldMkLst>
          <pc:docMk/>
          <pc:sldMk cId="3484645820" sldId="598"/>
        </pc:sldMkLst>
        <pc:graphicFrameChg chg="mod">
          <ac:chgData name="Ryderstedt Linnea" userId="bb7eff11-b75a-4557-a981-af4a15ee760b" providerId="ADAL" clId="{ED514DC6-9E26-4B33-957E-A89CBDCEA09E}" dt="2025-02-10T19:06:11.208" v="365"/>
          <ac:graphicFrameMkLst>
            <pc:docMk/>
            <pc:sldMk cId="3484645820" sldId="598"/>
            <ac:graphicFrameMk id="12" creationId="{D698787A-D8F6-6ABE-2C82-079BE65A33BB}"/>
          </ac:graphicFrameMkLst>
        </pc:graphicFrameChg>
      </pc:sldChg>
      <pc:sldChg chg="del">
        <pc:chgData name="Ryderstedt Linnea" userId="bb7eff11-b75a-4557-a981-af4a15ee760b" providerId="ADAL" clId="{ED514DC6-9E26-4B33-957E-A89CBDCEA09E}" dt="2025-02-10T19:07:13.709" v="367" actId="2696"/>
        <pc:sldMkLst>
          <pc:docMk/>
          <pc:sldMk cId="127217200" sldId="599"/>
        </pc:sldMkLst>
      </pc:sldChg>
      <pc:sldChg chg="new del">
        <pc:chgData name="Ryderstedt Linnea" userId="bb7eff11-b75a-4557-a981-af4a15ee760b" providerId="ADAL" clId="{ED514DC6-9E26-4B33-957E-A89CBDCEA09E}" dt="2025-02-10T19:21:49.988" v="693" actId="2696"/>
        <pc:sldMkLst>
          <pc:docMk/>
          <pc:sldMk cId="1029544652" sldId="599"/>
        </pc:sldMkLst>
      </pc:sldChg>
      <pc:sldChg chg="addSp modSp add mod">
        <pc:chgData name="Ryderstedt Linnea" userId="bb7eff11-b75a-4557-a981-af4a15ee760b" providerId="ADAL" clId="{ED514DC6-9E26-4B33-957E-A89CBDCEA09E}" dt="2025-02-10T19:36:42.380" v="1137" actId="1076"/>
        <pc:sldMkLst>
          <pc:docMk/>
          <pc:sldMk cId="2748126525" sldId="664"/>
        </pc:sldMkLst>
        <pc:graphicFrameChg chg="add mod modGraphic">
          <ac:chgData name="Ryderstedt Linnea" userId="bb7eff11-b75a-4557-a981-af4a15ee760b" providerId="ADAL" clId="{ED514DC6-9E26-4B33-957E-A89CBDCEA09E}" dt="2025-02-10T19:36:42.380" v="1137" actId="1076"/>
          <ac:graphicFrameMkLst>
            <pc:docMk/>
            <pc:sldMk cId="2748126525" sldId="664"/>
            <ac:graphicFrameMk id="3" creationId="{27B3B9D3-44A2-D948-812D-CF5FADF27EE6}"/>
          </ac:graphicFrameMkLst>
        </pc:graphicFrameChg>
        <pc:graphicFrameChg chg="mod modGraphic">
          <ac:chgData name="Ryderstedt Linnea" userId="bb7eff11-b75a-4557-a981-af4a15ee760b" providerId="ADAL" clId="{ED514DC6-9E26-4B33-957E-A89CBDCEA09E}" dt="2025-02-10T19:36:38.806" v="1136" actId="1076"/>
          <ac:graphicFrameMkLst>
            <pc:docMk/>
            <pc:sldMk cId="2748126525" sldId="664"/>
            <ac:graphicFrameMk id="4" creationId="{F589F54A-65B7-954E-4E66-CC2D3383CD90}"/>
          </ac:graphicFrameMkLst>
        </pc:graphicFrameChg>
      </pc:sldChg>
      <pc:sldChg chg="addSp modSp new mod ord">
        <pc:chgData name="Ryderstedt Linnea" userId="bb7eff11-b75a-4557-a981-af4a15ee760b" providerId="ADAL" clId="{ED514DC6-9E26-4B33-957E-A89CBDCEA09E}" dt="2025-02-10T19:52:07.748" v="2183" actId="14100"/>
        <pc:sldMkLst>
          <pc:docMk/>
          <pc:sldMk cId="1279027096" sldId="665"/>
        </pc:sldMkLst>
        <pc:spChg chg="mod">
          <ac:chgData name="Ryderstedt Linnea" userId="bb7eff11-b75a-4557-a981-af4a15ee760b" providerId="ADAL" clId="{ED514DC6-9E26-4B33-957E-A89CBDCEA09E}" dt="2025-02-10T19:44:37.825" v="1494" actId="20577"/>
          <ac:spMkLst>
            <pc:docMk/>
            <pc:sldMk cId="1279027096" sldId="665"/>
            <ac:spMk id="2" creationId="{0A60259C-1625-6EE6-E93C-1ECD63F74308}"/>
          </ac:spMkLst>
        </pc:spChg>
        <pc:spChg chg="mod">
          <ac:chgData name="Ryderstedt Linnea" userId="bb7eff11-b75a-4557-a981-af4a15ee760b" providerId="ADAL" clId="{ED514DC6-9E26-4B33-957E-A89CBDCEA09E}" dt="2025-02-10T19:52:07.748" v="2183" actId="14100"/>
          <ac:spMkLst>
            <pc:docMk/>
            <pc:sldMk cId="1279027096" sldId="665"/>
            <ac:spMk id="4" creationId="{D29CA146-24E6-7A41-386D-A713A8EF3005}"/>
          </ac:spMkLst>
        </pc:spChg>
        <pc:picChg chg="add mod">
          <ac:chgData name="Ryderstedt Linnea" userId="bb7eff11-b75a-4557-a981-af4a15ee760b" providerId="ADAL" clId="{ED514DC6-9E26-4B33-957E-A89CBDCEA09E}" dt="2025-02-10T19:50:42.890" v="2087" actId="1076"/>
          <ac:picMkLst>
            <pc:docMk/>
            <pc:sldMk cId="1279027096" sldId="665"/>
            <ac:picMk id="5" creationId="{6C4F438A-06A2-DFA4-C612-D50E459E2A42}"/>
          </ac:picMkLst>
        </pc:picChg>
      </pc:sldChg>
      <pc:sldChg chg="modSp add del">
        <pc:chgData name="Ryderstedt Linnea" userId="bb7eff11-b75a-4557-a981-af4a15ee760b" providerId="ADAL" clId="{ED514DC6-9E26-4B33-957E-A89CBDCEA09E}" dt="2025-02-10T19:30:11.735" v="955"/>
        <pc:sldMkLst>
          <pc:docMk/>
          <pc:sldMk cId="2700983496" sldId="665"/>
        </pc:sldMkLst>
        <pc:graphicFrameChg chg="mod">
          <ac:chgData name="Ryderstedt Linnea" userId="bb7eff11-b75a-4557-a981-af4a15ee760b" providerId="ADAL" clId="{ED514DC6-9E26-4B33-957E-A89CBDCEA09E}" dt="2025-02-10T19:30:08.564" v="954"/>
          <ac:graphicFrameMkLst>
            <pc:docMk/>
            <pc:sldMk cId="2700983496" sldId="665"/>
            <ac:graphicFrameMk id="4" creationId="{F589F54A-65B7-954E-4E66-CC2D3383CD90}"/>
          </ac:graphicFrameMkLst>
        </pc:graphicFrameChg>
      </pc:sldChg>
      <pc:sldChg chg="modSp add del">
        <pc:chgData name="Ryderstedt Linnea" userId="bb7eff11-b75a-4557-a981-af4a15ee760b" providerId="ADAL" clId="{ED514DC6-9E26-4B33-957E-A89CBDCEA09E}" dt="2025-02-10T19:30:50.037" v="961"/>
        <pc:sldMkLst>
          <pc:docMk/>
          <pc:sldMk cId="3140773809" sldId="665"/>
        </pc:sldMkLst>
        <pc:graphicFrameChg chg="mod">
          <ac:chgData name="Ryderstedt Linnea" userId="bb7eff11-b75a-4557-a981-af4a15ee760b" providerId="ADAL" clId="{ED514DC6-9E26-4B33-957E-A89CBDCEA09E}" dt="2025-02-10T19:30:46.746" v="960"/>
          <ac:graphicFrameMkLst>
            <pc:docMk/>
            <pc:sldMk cId="3140773809" sldId="665"/>
            <ac:graphicFrameMk id="4" creationId="{F589F54A-65B7-954E-4E66-CC2D3383CD90}"/>
          </ac:graphicFrameMkLst>
        </pc:graphicFrameChg>
      </pc:sldChg>
    </pc:docChg>
  </pc:docChgLst>
  <pc:docChgLst>
    <pc:chgData name="Ryderstedt Linnea" userId="bb7eff11-b75a-4557-a981-af4a15ee760b" providerId="ADAL" clId="{D6DB69E6-240A-4848-9E33-0249C1BD04D8}"/>
    <pc:docChg chg="undo custSel addSld delSld modSld sldOrd modSection">
      <pc:chgData name="Ryderstedt Linnea" userId="bb7eff11-b75a-4557-a981-af4a15ee760b" providerId="ADAL" clId="{D6DB69E6-240A-4848-9E33-0249C1BD04D8}" dt="2025-03-06T13:57:07.375" v="2905" actId="13926"/>
      <pc:docMkLst>
        <pc:docMk/>
      </pc:docMkLst>
      <pc:sldChg chg="modSp mod">
        <pc:chgData name="Ryderstedt Linnea" userId="bb7eff11-b75a-4557-a981-af4a15ee760b" providerId="ADAL" clId="{D6DB69E6-240A-4848-9E33-0249C1BD04D8}" dt="2025-03-06T13:57:07.375" v="2905" actId="13926"/>
        <pc:sldMkLst>
          <pc:docMk/>
          <pc:sldMk cId="3703203075" sldId="258"/>
        </pc:sldMkLst>
        <pc:spChg chg="mod">
          <ac:chgData name="Ryderstedt Linnea" userId="bb7eff11-b75a-4557-a981-af4a15ee760b" providerId="ADAL" clId="{D6DB69E6-240A-4848-9E33-0249C1BD04D8}" dt="2025-03-06T13:57:07.375" v="2905" actId="13926"/>
          <ac:spMkLst>
            <pc:docMk/>
            <pc:sldMk cId="3703203075" sldId="258"/>
            <ac:spMk id="9" creationId="{00000000-0000-0000-0000-000000000000}"/>
          </ac:spMkLst>
        </pc:spChg>
      </pc:sldChg>
      <pc:sldChg chg="delSp modSp mod">
        <pc:chgData name="Ryderstedt Linnea" userId="bb7eff11-b75a-4557-a981-af4a15ee760b" providerId="ADAL" clId="{D6DB69E6-240A-4848-9E33-0249C1BD04D8}" dt="2025-03-06T13:51:42.497" v="2817" actId="13926"/>
        <pc:sldMkLst>
          <pc:docMk/>
          <pc:sldMk cId="1268268824" sldId="280"/>
        </pc:sldMkLst>
        <pc:spChg chg="mod">
          <ac:chgData name="Ryderstedt Linnea" userId="bb7eff11-b75a-4557-a981-af4a15ee760b" providerId="ADAL" clId="{D6DB69E6-240A-4848-9E33-0249C1BD04D8}" dt="2025-03-06T13:51:42.497" v="2817" actId="13926"/>
          <ac:spMkLst>
            <pc:docMk/>
            <pc:sldMk cId="1268268824" sldId="280"/>
            <ac:spMk id="5" creationId="{398F6381-2F92-A76F-F6F7-0050EF7A5A46}"/>
          </ac:spMkLst>
        </pc:spChg>
        <pc:picChg chg="del mod">
          <ac:chgData name="Ryderstedt Linnea" userId="bb7eff11-b75a-4557-a981-af4a15ee760b" providerId="ADAL" clId="{D6DB69E6-240A-4848-9E33-0249C1BD04D8}" dt="2025-03-06T12:39:37.059" v="2435" actId="478"/>
          <ac:picMkLst>
            <pc:docMk/>
            <pc:sldMk cId="1268268824" sldId="280"/>
            <ac:picMk id="6" creationId="{7A3D6544-4AF1-EC89-01AC-F456E02A86C2}"/>
          </ac:picMkLst>
        </pc:picChg>
      </pc:sldChg>
      <pc:sldChg chg="addSp delSp modSp mod modClrScheme chgLayout">
        <pc:chgData name="Ryderstedt Linnea" userId="bb7eff11-b75a-4557-a981-af4a15ee760b" providerId="ADAL" clId="{D6DB69E6-240A-4848-9E33-0249C1BD04D8}" dt="2025-03-06T13:21:22.941" v="2751" actId="26606"/>
        <pc:sldMkLst>
          <pc:docMk/>
          <pc:sldMk cId="2984389638" sldId="281"/>
        </pc:sldMkLst>
        <pc:spChg chg="mod">
          <ac:chgData name="Ryderstedt Linnea" userId="bb7eff11-b75a-4557-a981-af4a15ee760b" providerId="ADAL" clId="{D6DB69E6-240A-4848-9E33-0249C1BD04D8}" dt="2025-03-06T13:21:22.941" v="2751" actId="26606"/>
          <ac:spMkLst>
            <pc:docMk/>
            <pc:sldMk cId="2984389638" sldId="281"/>
            <ac:spMk id="2" creationId="{0CB5C0EE-05A3-FFF0-E8E6-372BCA1878C1}"/>
          </ac:spMkLst>
        </pc:spChg>
        <pc:spChg chg="mod ord">
          <ac:chgData name="Ryderstedt Linnea" userId="bb7eff11-b75a-4557-a981-af4a15ee760b" providerId="ADAL" clId="{D6DB69E6-240A-4848-9E33-0249C1BD04D8}" dt="2025-03-06T13:21:22.941" v="2751" actId="26606"/>
          <ac:spMkLst>
            <pc:docMk/>
            <pc:sldMk cId="2984389638" sldId="281"/>
            <ac:spMk id="3" creationId="{B4B3FD9C-9266-3607-DFF9-9EA499496EA1}"/>
          </ac:spMkLst>
        </pc:spChg>
        <pc:spChg chg="mod ord">
          <ac:chgData name="Ryderstedt Linnea" userId="bb7eff11-b75a-4557-a981-af4a15ee760b" providerId="ADAL" clId="{D6DB69E6-240A-4848-9E33-0249C1BD04D8}" dt="2025-03-06T13:21:22.941" v="2751" actId="26606"/>
          <ac:spMkLst>
            <pc:docMk/>
            <pc:sldMk cId="2984389638" sldId="281"/>
            <ac:spMk id="5" creationId="{5F98FDD1-0B46-D0D1-6BC7-CB7F948F9B91}"/>
          </ac:spMkLst>
        </pc:spChg>
        <pc:spChg chg="add del mod">
          <ac:chgData name="Ryderstedt Linnea" userId="bb7eff11-b75a-4557-a981-af4a15ee760b" providerId="ADAL" clId="{D6DB69E6-240A-4848-9E33-0249C1BD04D8}" dt="2025-03-06T13:20:38.922" v="2748"/>
          <ac:spMkLst>
            <pc:docMk/>
            <pc:sldMk cId="2984389638" sldId="281"/>
            <ac:spMk id="6" creationId="{FB95EE41-A489-7C58-102C-E8F9EC3056D2}"/>
          </ac:spMkLst>
        </pc:spChg>
        <pc:picChg chg="del">
          <ac:chgData name="Ryderstedt Linnea" userId="bb7eff11-b75a-4557-a981-af4a15ee760b" providerId="ADAL" clId="{D6DB69E6-240A-4848-9E33-0249C1BD04D8}" dt="2025-03-06T13:17:54.771" v="2747" actId="478"/>
          <ac:picMkLst>
            <pc:docMk/>
            <pc:sldMk cId="2984389638" sldId="281"/>
            <ac:picMk id="7" creationId="{9FC08996-784F-15CD-2372-B6F83E132D85}"/>
          </ac:picMkLst>
        </pc:picChg>
        <pc:picChg chg="add mod">
          <ac:chgData name="Ryderstedt Linnea" userId="bb7eff11-b75a-4557-a981-af4a15ee760b" providerId="ADAL" clId="{D6DB69E6-240A-4848-9E33-0249C1BD04D8}" dt="2025-03-06T13:21:22.941" v="2751" actId="26606"/>
          <ac:picMkLst>
            <pc:docMk/>
            <pc:sldMk cId="2984389638" sldId="281"/>
            <ac:picMk id="1026" creationId="{C18EB15E-8A66-255D-9177-27D00B941474}"/>
          </ac:picMkLst>
        </pc:picChg>
      </pc:sldChg>
      <pc:sldChg chg="modSp mod">
        <pc:chgData name="Ryderstedt Linnea" userId="bb7eff11-b75a-4557-a981-af4a15ee760b" providerId="ADAL" clId="{D6DB69E6-240A-4848-9E33-0249C1BD04D8}" dt="2025-03-06T12:51:16.009" v="2641" actId="20577"/>
        <pc:sldMkLst>
          <pc:docMk/>
          <pc:sldMk cId="734006020" sldId="282"/>
        </pc:sldMkLst>
        <pc:spChg chg="mod">
          <ac:chgData name="Ryderstedt Linnea" userId="bb7eff11-b75a-4557-a981-af4a15ee760b" providerId="ADAL" clId="{D6DB69E6-240A-4848-9E33-0249C1BD04D8}" dt="2025-03-06T12:51:16.009" v="2641" actId="20577"/>
          <ac:spMkLst>
            <pc:docMk/>
            <pc:sldMk cId="734006020" sldId="282"/>
            <ac:spMk id="8" creationId="{2AB3A865-D292-7025-5AD7-79B47AE14ACA}"/>
          </ac:spMkLst>
        </pc:spChg>
      </pc:sldChg>
      <pc:sldChg chg="addSp delSp modSp mod ord modClrScheme chgLayout">
        <pc:chgData name="Ryderstedt Linnea" userId="bb7eff11-b75a-4557-a981-af4a15ee760b" providerId="ADAL" clId="{D6DB69E6-240A-4848-9E33-0249C1BD04D8}" dt="2025-03-06T13:27:36.220" v="2767" actId="20577"/>
        <pc:sldMkLst>
          <pc:docMk/>
          <pc:sldMk cId="1043070837" sldId="283"/>
        </pc:sldMkLst>
        <pc:spChg chg="mod">
          <ac:chgData name="Ryderstedt Linnea" userId="bb7eff11-b75a-4557-a981-af4a15ee760b" providerId="ADAL" clId="{D6DB69E6-240A-4848-9E33-0249C1BD04D8}" dt="2025-03-06T13:26:34.466" v="2759" actId="26606"/>
          <ac:spMkLst>
            <pc:docMk/>
            <pc:sldMk cId="1043070837" sldId="283"/>
            <ac:spMk id="2" creationId="{E472AE9F-31AD-72C1-8950-ABA5AB5B3837}"/>
          </ac:spMkLst>
        </pc:spChg>
        <pc:spChg chg="mod">
          <ac:chgData name="Ryderstedt Linnea" userId="bb7eff11-b75a-4557-a981-af4a15ee760b" providerId="ADAL" clId="{D6DB69E6-240A-4848-9E33-0249C1BD04D8}" dt="2025-03-06T13:26:34.466" v="2759" actId="26606"/>
          <ac:spMkLst>
            <pc:docMk/>
            <pc:sldMk cId="1043070837" sldId="283"/>
            <ac:spMk id="3" creationId="{7D693678-1C1C-B005-9218-C5A6A062B4A7}"/>
          </ac:spMkLst>
        </pc:spChg>
        <pc:spChg chg="mod ord">
          <ac:chgData name="Ryderstedt Linnea" userId="bb7eff11-b75a-4557-a981-af4a15ee760b" providerId="ADAL" clId="{D6DB69E6-240A-4848-9E33-0249C1BD04D8}" dt="2025-03-06T13:27:36.220" v="2767" actId="20577"/>
          <ac:spMkLst>
            <pc:docMk/>
            <pc:sldMk cId="1043070837" sldId="283"/>
            <ac:spMk id="5" creationId="{733D7F06-C639-5281-671E-E83F0EBCB5B4}"/>
          </ac:spMkLst>
        </pc:spChg>
        <pc:picChg chg="del mod">
          <ac:chgData name="Ryderstedt Linnea" userId="bb7eff11-b75a-4557-a981-af4a15ee760b" providerId="ADAL" clId="{D6DB69E6-240A-4848-9E33-0249C1BD04D8}" dt="2025-03-06T13:24:06.112" v="2757" actId="478"/>
          <ac:picMkLst>
            <pc:docMk/>
            <pc:sldMk cId="1043070837" sldId="283"/>
            <ac:picMk id="6" creationId="{8701FF1C-A9BD-2647-1184-24DAEC7B3F9A}"/>
          </ac:picMkLst>
        </pc:picChg>
        <pc:picChg chg="add mod">
          <ac:chgData name="Ryderstedt Linnea" userId="bb7eff11-b75a-4557-a981-af4a15ee760b" providerId="ADAL" clId="{D6DB69E6-240A-4848-9E33-0249C1BD04D8}" dt="2025-03-06T13:26:34.466" v="2759" actId="26606"/>
          <ac:picMkLst>
            <pc:docMk/>
            <pc:sldMk cId="1043070837" sldId="283"/>
            <ac:picMk id="3074" creationId="{5D4698CD-C4A9-5AC8-01C9-7620AB574DB5}"/>
          </ac:picMkLst>
        </pc:picChg>
      </pc:sldChg>
      <pc:sldChg chg="ord">
        <pc:chgData name="Ryderstedt Linnea" userId="bb7eff11-b75a-4557-a981-af4a15ee760b" providerId="ADAL" clId="{D6DB69E6-240A-4848-9E33-0249C1BD04D8}" dt="2025-03-06T13:17:02.270" v="2744"/>
        <pc:sldMkLst>
          <pc:docMk/>
          <pc:sldMk cId="3513476736" sldId="286"/>
        </pc:sldMkLst>
      </pc:sldChg>
      <pc:sldChg chg="modSp mod">
        <pc:chgData name="Ryderstedt Linnea" userId="bb7eff11-b75a-4557-a981-af4a15ee760b" providerId="ADAL" clId="{D6DB69E6-240A-4848-9E33-0249C1BD04D8}" dt="2025-03-06T12:57:31.176" v="2644" actId="255"/>
        <pc:sldMkLst>
          <pc:docMk/>
          <pc:sldMk cId="2378288759" sldId="287"/>
        </pc:sldMkLst>
        <pc:spChg chg="mod">
          <ac:chgData name="Ryderstedt Linnea" userId="bb7eff11-b75a-4557-a981-af4a15ee760b" providerId="ADAL" clId="{D6DB69E6-240A-4848-9E33-0249C1BD04D8}" dt="2025-03-06T12:57:31.176" v="2644" actId="255"/>
          <ac:spMkLst>
            <pc:docMk/>
            <pc:sldMk cId="2378288759" sldId="287"/>
            <ac:spMk id="5" creationId="{D31D179F-8CD0-CD04-64AD-233D26FDDFDA}"/>
          </ac:spMkLst>
        </pc:spChg>
      </pc:sldChg>
      <pc:sldChg chg="modSp mod">
        <pc:chgData name="Ryderstedt Linnea" userId="bb7eff11-b75a-4557-a981-af4a15ee760b" providerId="ADAL" clId="{D6DB69E6-240A-4848-9E33-0249C1BD04D8}" dt="2025-03-06T13:16:13.685" v="2742" actId="1076"/>
        <pc:sldMkLst>
          <pc:docMk/>
          <pc:sldMk cId="2514964524" sldId="583"/>
        </pc:sldMkLst>
        <pc:spChg chg="mod">
          <ac:chgData name="Ryderstedt Linnea" userId="bb7eff11-b75a-4557-a981-af4a15ee760b" providerId="ADAL" clId="{D6DB69E6-240A-4848-9E33-0249C1BD04D8}" dt="2025-03-06T13:01:11.420" v="2648" actId="1076"/>
          <ac:spMkLst>
            <pc:docMk/>
            <pc:sldMk cId="2514964524" sldId="583"/>
            <ac:spMk id="5" creationId="{36D908F9-4010-56BA-79AB-E4B45BDF9868}"/>
          </ac:spMkLst>
        </pc:spChg>
        <pc:picChg chg="mod">
          <ac:chgData name="Ryderstedt Linnea" userId="bb7eff11-b75a-4557-a981-af4a15ee760b" providerId="ADAL" clId="{D6DB69E6-240A-4848-9E33-0249C1BD04D8}" dt="2025-03-06T13:16:13.685" v="2742" actId="1076"/>
          <ac:picMkLst>
            <pc:docMk/>
            <pc:sldMk cId="2514964524" sldId="583"/>
            <ac:picMk id="7" creationId="{ABA1DA5A-D1FA-A1A5-91EF-86FAC90D32C0}"/>
          </ac:picMkLst>
        </pc:picChg>
      </pc:sldChg>
      <pc:sldChg chg="modSp mod">
        <pc:chgData name="Ryderstedt Linnea" userId="bb7eff11-b75a-4557-a981-af4a15ee760b" providerId="ADAL" clId="{D6DB69E6-240A-4848-9E33-0249C1BD04D8}" dt="2025-03-06T13:01:29.484" v="2649" actId="255"/>
        <pc:sldMkLst>
          <pc:docMk/>
          <pc:sldMk cId="2074660814" sldId="585"/>
        </pc:sldMkLst>
        <pc:spChg chg="mod">
          <ac:chgData name="Ryderstedt Linnea" userId="bb7eff11-b75a-4557-a981-af4a15ee760b" providerId="ADAL" clId="{D6DB69E6-240A-4848-9E33-0249C1BD04D8}" dt="2025-03-06T13:01:29.484" v="2649" actId="255"/>
          <ac:spMkLst>
            <pc:docMk/>
            <pc:sldMk cId="2074660814" sldId="585"/>
            <ac:spMk id="5" creationId="{D31D179F-8CD0-CD04-64AD-233D26FDDFDA}"/>
          </ac:spMkLst>
        </pc:spChg>
      </pc:sldChg>
      <pc:sldChg chg="modSp del mod">
        <pc:chgData name="Ryderstedt Linnea" userId="bb7eff11-b75a-4557-a981-af4a15ee760b" providerId="ADAL" clId="{D6DB69E6-240A-4848-9E33-0249C1BD04D8}" dt="2025-03-06T13:03:49.171" v="2651" actId="2696"/>
        <pc:sldMkLst>
          <pc:docMk/>
          <pc:sldMk cId="2766965926" sldId="587"/>
        </pc:sldMkLst>
        <pc:spChg chg="mod">
          <ac:chgData name="Ryderstedt Linnea" userId="bb7eff11-b75a-4557-a981-af4a15ee760b" providerId="ADAL" clId="{D6DB69E6-240A-4848-9E33-0249C1BD04D8}" dt="2025-03-06T13:02:51.208" v="2650" actId="20577"/>
          <ac:spMkLst>
            <pc:docMk/>
            <pc:sldMk cId="2766965926" sldId="587"/>
            <ac:spMk id="6" creationId="{816B4F42-F719-E763-396E-8DE8DA653A91}"/>
          </ac:spMkLst>
        </pc:spChg>
      </pc:sldChg>
      <pc:sldChg chg="modSp mod">
        <pc:chgData name="Ryderstedt Linnea" userId="bb7eff11-b75a-4557-a981-af4a15ee760b" providerId="ADAL" clId="{D6DB69E6-240A-4848-9E33-0249C1BD04D8}" dt="2025-03-06T13:11:10.911" v="2736" actId="20577"/>
        <pc:sldMkLst>
          <pc:docMk/>
          <pc:sldMk cId="2635443187" sldId="588"/>
        </pc:sldMkLst>
        <pc:spChg chg="mod">
          <ac:chgData name="Ryderstedt Linnea" userId="bb7eff11-b75a-4557-a981-af4a15ee760b" providerId="ADAL" clId="{D6DB69E6-240A-4848-9E33-0249C1BD04D8}" dt="2025-03-06T13:11:10.911" v="2736" actId="20577"/>
          <ac:spMkLst>
            <pc:docMk/>
            <pc:sldMk cId="2635443187" sldId="588"/>
            <ac:spMk id="4" creationId="{28666F03-065A-E12E-CBBE-5C979786FC4F}"/>
          </ac:spMkLst>
        </pc:spChg>
      </pc:sldChg>
      <pc:sldChg chg="addSp delSp modSp mod">
        <pc:chgData name="Ryderstedt Linnea" userId="bb7eff11-b75a-4557-a981-af4a15ee760b" providerId="ADAL" clId="{D6DB69E6-240A-4848-9E33-0249C1BD04D8}" dt="2025-03-06T13:49:17.235" v="2775" actId="14100"/>
        <pc:sldMkLst>
          <pc:docMk/>
          <pc:sldMk cId="3114860559" sldId="592"/>
        </pc:sldMkLst>
        <pc:spChg chg="mod">
          <ac:chgData name="Ryderstedt Linnea" userId="bb7eff11-b75a-4557-a981-af4a15ee760b" providerId="ADAL" clId="{D6DB69E6-240A-4848-9E33-0249C1BD04D8}" dt="2025-03-02T10:32:43.189" v="28" actId="20577"/>
          <ac:spMkLst>
            <pc:docMk/>
            <pc:sldMk cId="3114860559" sldId="592"/>
            <ac:spMk id="3" creationId="{00000000-0000-0000-0000-000000000000}"/>
          </ac:spMkLst>
        </pc:spChg>
        <pc:spChg chg="mod">
          <ac:chgData name="Ryderstedt Linnea" userId="bb7eff11-b75a-4557-a981-af4a15ee760b" providerId="ADAL" clId="{D6DB69E6-240A-4848-9E33-0249C1BD04D8}" dt="2025-03-02T10:32:25.969" v="7" actId="20577"/>
          <ac:spMkLst>
            <pc:docMk/>
            <pc:sldMk cId="3114860559" sldId="592"/>
            <ac:spMk id="6" creationId="{00000000-0000-0000-0000-000000000000}"/>
          </ac:spMkLst>
        </pc:spChg>
        <pc:picChg chg="add mod">
          <ac:chgData name="Ryderstedt Linnea" userId="bb7eff11-b75a-4557-a981-af4a15ee760b" providerId="ADAL" clId="{D6DB69E6-240A-4848-9E33-0249C1BD04D8}" dt="2025-03-06T13:49:17.235" v="2775" actId="14100"/>
          <ac:picMkLst>
            <pc:docMk/>
            <pc:sldMk cId="3114860559" sldId="592"/>
            <ac:picMk id="4" creationId="{83735B1B-91B8-CED2-1641-7751DCC4D734}"/>
          </ac:picMkLst>
        </pc:picChg>
        <pc:picChg chg="del">
          <ac:chgData name="Ryderstedt Linnea" userId="bb7eff11-b75a-4557-a981-af4a15ee760b" providerId="ADAL" clId="{D6DB69E6-240A-4848-9E33-0249C1BD04D8}" dt="2025-03-06T12:34:04.891" v="2181" actId="478"/>
          <ac:picMkLst>
            <pc:docMk/>
            <pc:sldMk cId="3114860559" sldId="592"/>
            <ac:picMk id="7" creationId="{62A6078D-76E2-09A0-AEDA-3F286E3CF241}"/>
          </ac:picMkLst>
        </pc:picChg>
        <pc:picChg chg="del">
          <ac:chgData name="Ryderstedt Linnea" userId="bb7eff11-b75a-4557-a981-af4a15ee760b" providerId="ADAL" clId="{D6DB69E6-240A-4848-9E33-0249C1BD04D8}" dt="2025-03-06T13:21:36.999" v="2752" actId="478"/>
          <ac:picMkLst>
            <pc:docMk/>
            <pc:sldMk cId="3114860559" sldId="592"/>
            <ac:picMk id="12" creationId="{0911796D-553A-7259-C58B-B7094D3D40E7}"/>
          </ac:picMkLst>
        </pc:picChg>
        <pc:picChg chg="add mod">
          <ac:chgData name="Ryderstedt Linnea" userId="bb7eff11-b75a-4557-a981-af4a15ee760b" providerId="ADAL" clId="{D6DB69E6-240A-4848-9E33-0249C1BD04D8}" dt="2025-03-06T13:49:12.346" v="2774" actId="14100"/>
          <ac:picMkLst>
            <pc:docMk/>
            <pc:sldMk cId="3114860559" sldId="592"/>
            <ac:picMk id="2050" creationId="{A634D1D0-5D5E-02EB-F215-BDF5478ED975}"/>
          </ac:picMkLst>
        </pc:picChg>
      </pc:sldChg>
      <pc:sldChg chg="mod">
        <pc:chgData name="Ryderstedt Linnea" userId="bb7eff11-b75a-4557-a981-af4a15ee760b" providerId="ADAL" clId="{D6DB69E6-240A-4848-9E33-0249C1BD04D8}" dt="2025-03-06T12:58:38.482" v="2646" actId="27918"/>
        <pc:sldMkLst>
          <pc:docMk/>
          <pc:sldMk cId="3484645820" sldId="598"/>
        </pc:sldMkLst>
      </pc:sldChg>
      <pc:sldChg chg="delSp modSp mod">
        <pc:chgData name="Ryderstedt Linnea" userId="bb7eff11-b75a-4557-a981-af4a15ee760b" providerId="ADAL" clId="{D6DB69E6-240A-4848-9E33-0249C1BD04D8}" dt="2025-03-05T13:13:20.987" v="1758" actId="13926"/>
        <pc:sldMkLst>
          <pc:docMk/>
          <pc:sldMk cId="2748126525" sldId="664"/>
        </pc:sldMkLst>
        <pc:graphicFrameChg chg="del">
          <ac:chgData name="Ryderstedt Linnea" userId="bb7eff11-b75a-4557-a981-af4a15ee760b" providerId="ADAL" clId="{D6DB69E6-240A-4848-9E33-0249C1BD04D8}" dt="2025-03-02T10:47:55.619" v="1289" actId="478"/>
          <ac:graphicFrameMkLst>
            <pc:docMk/>
            <pc:sldMk cId="2748126525" sldId="664"/>
            <ac:graphicFrameMk id="3" creationId="{27B3B9D3-44A2-D948-812D-CF5FADF27EE6}"/>
          </ac:graphicFrameMkLst>
        </pc:graphicFrameChg>
        <pc:graphicFrameChg chg="modGraphic">
          <ac:chgData name="Ryderstedt Linnea" userId="bb7eff11-b75a-4557-a981-af4a15ee760b" providerId="ADAL" clId="{D6DB69E6-240A-4848-9E33-0249C1BD04D8}" dt="2025-03-05T13:13:20.987" v="1758" actId="13926"/>
          <ac:graphicFrameMkLst>
            <pc:docMk/>
            <pc:sldMk cId="2748126525" sldId="664"/>
            <ac:graphicFrameMk id="4" creationId="{F589F54A-65B7-954E-4E66-CC2D3383CD90}"/>
          </ac:graphicFrameMkLst>
        </pc:graphicFrameChg>
      </pc:sldChg>
      <pc:sldChg chg="del">
        <pc:chgData name="Ryderstedt Linnea" userId="bb7eff11-b75a-4557-a981-af4a15ee760b" providerId="ADAL" clId="{D6DB69E6-240A-4848-9E33-0249C1BD04D8}" dt="2025-03-02T10:49:22.038" v="1368" actId="2696"/>
        <pc:sldMkLst>
          <pc:docMk/>
          <pc:sldMk cId="1279027096" sldId="665"/>
        </pc:sldMkLst>
      </pc:sldChg>
      <pc:sldChg chg="addSp delSp modSp new mod">
        <pc:chgData name="Ryderstedt Linnea" userId="bb7eff11-b75a-4557-a981-af4a15ee760b" providerId="ADAL" clId="{D6DB69E6-240A-4848-9E33-0249C1BD04D8}" dt="2025-03-05T14:29:05.154" v="2178" actId="1076"/>
        <pc:sldMkLst>
          <pc:docMk/>
          <pc:sldMk cId="2629454730" sldId="665"/>
        </pc:sldMkLst>
        <pc:spChg chg="mod">
          <ac:chgData name="Ryderstedt Linnea" userId="bb7eff11-b75a-4557-a981-af4a15ee760b" providerId="ADAL" clId="{D6DB69E6-240A-4848-9E33-0249C1BD04D8}" dt="2025-03-05T14:23:57.904" v="1897" actId="20577"/>
          <ac:spMkLst>
            <pc:docMk/>
            <pc:sldMk cId="2629454730" sldId="665"/>
            <ac:spMk id="2" creationId="{18CF021F-6BFD-8815-5801-2F9423D04212}"/>
          </ac:spMkLst>
        </pc:spChg>
        <pc:spChg chg="del mod">
          <ac:chgData name="Ryderstedt Linnea" userId="bb7eff11-b75a-4557-a981-af4a15ee760b" providerId="ADAL" clId="{D6DB69E6-240A-4848-9E33-0249C1BD04D8}" dt="2025-03-05T14:23:09.500" v="1869" actId="478"/>
          <ac:spMkLst>
            <pc:docMk/>
            <pc:sldMk cId="2629454730" sldId="665"/>
            <ac:spMk id="4" creationId="{7788C6E4-59A6-7901-367F-100678B96CF4}"/>
          </ac:spMkLst>
        </pc:spChg>
        <pc:spChg chg="add mod">
          <ac:chgData name="Ryderstedt Linnea" userId="bb7eff11-b75a-4557-a981-af4a15ee760b" providerId="ADAL" clId="{D6DB69E6-240A-4848-9E33-0249C1BD04D8}" dt="2025-03-05T14:29:05.154" v="2178" actId="1076"/>
          <ac:spMkLst>
            <pc:docMk/>
            <pc:sldMk cId="2629454730" sldId="665"/>
            <ac:spMk id="5" creationId="{24E6F4DD-8FD9-D643-474A-70F982D7946E}"/>
          </ac:spMkLst>
        </pc:spChg>
        <pc:spChg chg="add del">
          <ac:chgData name="Ryderstedt Linnea" userId="bb7eff11-b75a-4557-a981-af4a15ee760b" providerId="ADAL" clId="{D6DB69E6-240A-4848-9E33-0249C1BD04D8}" dt="2025-03-05T14:25:11.439" v="1908" actId="478"/>
          <ac:spMkLst>
            <pc:docMk/>
            <pc:sldMk cId="2629454730" sldId="665"/>
            <ac:spMk id="6" creationId="{46515735-E3A1-DC61-5467-22A68A494588}"/>
          </ac:spMkLst>
        </pc:spChg>
        <pc:spChg chg="add del mod">
          <ac:chgData name="Ryderstedt Linnea" userId="bb7eff11-b75a-4557-a981-af4a15ee760b" providerId="ADAL" clId="{D6DB69E6-240A-4848-9E33-0249C1BD04D8}" dt="2025-03-05T14:22:54.376" v="1863"/>
          <ac:spMkLst>
            <pc:docMk/>
            <pc:sldMk cId="2629454730" sldId="665"/>
            <ac:spMk id="7" creationId="{D844B825-EF48-BCC6-4E8A-02D1752304DF}"/>
          </ac:spMkLst>
        </pc:spChg>
      </pc:sldChg>
    </pc:docChg>
  </pc:docChgLst>
  <pc:docChgLst>
    <pc:chgData name="Linnea" userId="bb7eff11-b75a-4557-a981-af4a15ee760b" providerId="ADAL" clId="{9FB46013-0DA1-427A-8163-F759AE329313}"/>
    <pc:docChg chg="undo custSel addSld modSld modSection">
      <pc:chgData name="Linnea" userId="bb7eff11-b75a-4557-a981-af4a15ee760b" providerId="ADAL" clId="{9FB46013-0DA1-427A-8163-F759AE329313}" dt="2025-03-19T08:26:30.531" v="2049" actId="20577"/>
      <pc:docMkLst>
        <pc:docMk/>
      </pc:docMkLst>
      <pc:sldChg chg="addSp modSp mod modClrScheme chgLayout">
        <pc:chgData name="Linnea" userId="bb7eff11-b75a-4557-a981-af4a15ee760b" providerId="ADAL" clId="{9FB46013-0DA1-427A-8163-F759AE329313}" dt="2025-03-19T08:24:15.125" v="2044" actId="1076"/>
        <pc:sldMkLst>
          <pc:docMk/>
          <pc:sldMk cId="1268268824" sldId="280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1268268824" sldId="280"/>
            <ac:spMk id="2" creationId="{E472AE9F-31AD-72C1-8950-ABA5AB5B3837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1268268824" sldId="280"/>
            <ac:spMk id="3" creationId="{7D693678-1C1C-B005-9218-C5A6A062B4A7}"/>
          </ac:spMkLst>
        </pc:spChg>
        <pc:spChg chg="mod ord">
          <ac:chgData name="Linnea" userId="bb7eff11-b75a-4557-a981-af4a15ee760b" providerId="ADAL" clId="{9FB46013-0DA1-427A-8163-F759AE329313}" dt="2025-03-19T08:24:12.814" v="2043" actId="14100"/>
          <ac:spMkLst>
            <pc:docMk/>
            <pc:sldMk cId="1268268824" sldId="280"/>
            <ac:spMk id="5" creationId="{398F6381-2F92-A76F-F6F7-0050EF7A5A46}"/>
          </ac:spMkLst>
        </pc:spChg>
        <pc:picChg chg="add mod ord">
          <ac:chgData name="Linnea" userId="bb7eff11-b75a-4557-a981-af4a15ee760b" providerId="ADAL" clId="{9FB46013-0DA1-427A-8163-F759AE329313}" dt="2025-03-19T08:24:15.125" v="2044" actId="1076"/>
          <ac:picMkLst>
            <pc:docMk/>
            <pc:sldMk cId="1268268824" sldId="280"/>
            <ac:picMk id="3074" creationId="{50D23B25-7BA4-02F1-0B18-E8064C79C83E}"/>
          </ac:picMkLst>
        </pc:picChg>
      </pc:sldChg>
      <pc:sldChg chg="modSp">
        <pc:chgData name="Linnea" userId="bb7eff11-b75a-4557-a981-af4a15ee760b" providerId="ADAL" clId="{9FB46013-0DA1-427A-8163-F759AE329313}" dt="2025-03-19T08:23:51.107" v="2041"/>
        <pc:sldMkLst>
          <pc:docMk/>
          <pc:sldMk cId="2984389638" sldId="281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984389638" sldId="281"/>
            <ac:spMk id="2" creationId="{0CB5C0EE-05A3-FFF0-E8E6-372BCA1878C1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984389638" sldId="281"/>
            <ac:spMk id="3" creationId="{B4B3FD9C-9266-3607-DFF9-9EA499496EA1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984389638" sldId="281"/>
            <ac:spMk id="5" creationId="{5F98FDD1-0B46-D0D1-6BC7-CB7F948F9B91}"/>
          </ac:spMkLst>
        </pc:spChg>
        <pc:picChg chg="mod">
          <ac:chgData name="Linnea" userId="bb7eff11-b75a-4557-a981-af4a15ee760b" providerId="ADAL" clId="{9FB46013-0DA1-427A-8163-F759AE329313}" dt="2025-03-19T08:23:51.107" v="2041"/>
          <ac:picMkLst>
            <pc:docMk/>
            <pc:sldMk cId="2984389638" sldId="281"/>
            <ac:picMk id="1026" creationId="{C18EB15E-8A66-255D-9177-27D00B941474}"/>
          </ac:picMkLst>
        </pc:picChg>
      </pc:sldChg>
      <pc:sldChg chg="modSp mod">
        <pc:chgData name="Linnea" userId="bb7eff11-b75a-4557-a981-af4a15ee760b" providerId="ADAL" clId="{9FB46013-0DA1-427A-8163-F759AE329313}" dt="2025-03-19T08:26:30.531" v="2049" actId="20577"/>
        <pc:sldMkLst>
          <pc:docMk/>
          <pc:sldMk cId="734006020" sldId="282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734006020" sldId="282"/>
            <ac:spMk id="2" creationId="{E472AE9F-31AD-72C1-8950-ABA5AB5B3837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734006020" sldId="282"/>
            <ac:spMk id="3" creationId="{7D693678-1C1C-B005-9218-C5A6A062B4A7}"/>
          </ac:spMkLst>
        </pc:spChg>
        <pc:spChg chg="mod">
          <ac:chgData name="Linnea" userId="bb7eff11-b75a-4557-a981-af4a15ee760b" providerId="ADAL" clId="{9FB46013-0DA1-427A-8163-F759AE329313}" dt="2025-03-19T08:26:30.531" v="2049" actId="20577"/>
          <ac:spMkLst>
            <pc:docMk/>
            <pc:sldMk cId="734006020" sldId="282"/>
            <ac:spMk id="8" creationId="{2AB3A865-D292-7025-5AD7-79B47AE14ACA}"/>
          </ac:spMkLst>
        </pc:spChg>
      </pc:sldChg>
      <pc:sldChg chg="modSp mod">
        <pc:chgData name="Linnea" userId="bb7eff11-b75a-4557-a981-af4a15ee760b" providerId="ADAL" clId="{9FB46013-0DA1-427A-8163-F759AE329313}" dt="2025-03-19T08:23:51.107" v="2041"/>
        <pc:sldMkLst>
          <pc:docMk/>
          <pc:sldMk cId="1043070837" sldId="283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1043070837" sldId="283"/>
            <ac:spMk id="2" creationId="{E472AE9F-31AD-72C1-8950-ABA5AB5B3837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1043070837" sldId="283"/>
            <ac:spMk id="3" creationId="{7D693678-1C1C-B005-9218-C5A6A062B4A7}"/>
          </ac:spMkLst>
        </pc:spChg>
        <pc:spChg chg="mod">
          <ac:chgData name="Linnea" userId="bb7eff11-b75a-4557-a981-af4a15ee760b" providerId="ADAL" clId="{9FB46013-0DA1-427A-8163-F759AE329313}" dt="2025-03-19T07:43:12.235" v="1502" actId="14100"/>
          <ac:spMkLst>
            <pc:docMk/>
            <pc:sldMk cId="1043070837" sldId="283"/>
            <ac:spMk id="5" creationId="{733D7F06-C639-5281-671E-E83F0EBCB5B4}"/>
          </ac:spMkLst>
        </pc:spChg>
        <pc:picChg chg="mod">
          <ac:chgData name="Linnea" userId="bb7eff11-b75a-4557-a981-af4a15ee760b" providerId="ADAL" clId="{9FB46013-0DA1-427A-8163-F759AE329313}" dt="2025-03-19T07:39:52.440" v="1341" actId="1076"/>
          <ac:picMkLst>
            <pc:docMk/>
            <pc:sldMk cId="1043070837" sldId="283"/>
            <ac:picMk id="3074" creationId="{5D4698CD-C4A9-5AC8-01C9-7620AB574DB5}"/>
          </ac:picMkLst>
        </pc:picChg>
      </pc:sldChg>
      <pc:sldChg chg="modSp">
        <pc:chgData name="Linnea" userId="bb7eff11-b75a-4557-a981-af4a15ee760b" providerId="ADAL" clId="{9FB46013-0DA1-427A-8163-F759AE329313}" dt="2025-03-19T08:23:51.107" v="2041"/>
        <pc:sldMkLst>
          <pc:docMk/>
          <pc:sldMk cId="3513476736" sldId="286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3513476736" sldId="286"/>
            <ac:spMk id="2" creationId="{7EEB2076-9C83-FFCF-805A-FA4387B81B96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3513476736" sldId="286"/>
            <ac:spMk id="3" creationId="{591C7157-CF3B-8BB4-2C8B-677B13F3686D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3513476736" sldId="286"/>
            <ac:spMk id="5" creationId="{EE74E5CB-0972-11B1-56A3-D6EA0BCD0C9D}"/>
          </ac:spMkLst>
        </pc:spChg>
      </pc:sldChg>
      <pc:sldChg chg="modSp mod">
        <pc:chgData name="Linnea" userId="bb7eff11-b75a-4557-a981-af4a15ee760b" providerId="ADAL" clId="{9FB46013-0DA1-427A-8163-F759AE329313}" dt="2025-03-19T08:23:51.107" v="2041"/>
        <pc:sldMkLst>
          <pc:docMk/>
          <pc:sldMk cId="2378288759" sldId="287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378288759" sldId="287"/>
            <ac:spMk id="2" creationId="{F6C27D33-208D-F8D6-68AB-362AE8245CC4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378288759" sldId="287"/>
            <ac:spMk id="3" creationId="{B89A3B67-6DDB-78C4-C64F-E1976D90A9BE}"/>
          </ac:spMkLst>
        </pc:spChg>
        <pc:spChg chg="mod">
          <ac:chgData name="Linnea" userId="bb7eff11-b75a-4557-a981-af4a15ee760b" providerId="ADAL" clId="{9FB46013-0DA1-427A-8163-F759AE329313}" dt="2025-03-19T07:23:50.391" v="1208" actId="20577"/>
          <ac:spMkLst>
            <pc:docMk/>
            <pc:sldMk cId="2378288759" sldId="287"/>
            <ac:spMk id="5" creationId="{D31D179F-8CD0-CD04-64AD-233D26FDDFDA}"/>
          </ac:spMkLst>
        </pc:spChg>
        <pc:picChg chg="mod">
          <ac:chgData name="Linnea" userId="bb7eff11-b75a-4557-a981-af4a15ee760b" providerId="ADAL" clId="{9FB46013-0DA1-427A-8163-F759AE329313}" dt="2025-03-19T08:23:51.107" v="2041"/>
          <ac:picMkLst>
            <pc:docMk/>
            <pc:sldMk cId="2378288759" sldId="287"/>
            <ac:picMk id="7" creationId="{2C06B328-865C-4E7A-522F-CCAF5C9B0470}"/>
          </ac:picMkLst>
        </pc:picChg>
      </pc:sldChg>
      <pc:sldChg chg="modSp">
        <pc:chgData name="Linnea" userId="bb7eff11-b75a-4557-a981-af4a15ee760b" providerId="ADAL" clId="{9FB46013-0DA1-427A-8163-F759AE329313}" dt="2025-03-19T08:23:51.107" v="2041"/>
        <pc:sldMkLst>
          <pc:docMk/>
          <pc:sldMk cId="2514964524" sldId="583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514964524" sldId="583"/>
            <ac:spMk id="2" creationId="{E472AE9F-31AD-72C1-8950-ABA5AB5B3837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514964524" sldId="583"/>
            <ac:spMk id="3" creationId="{7D693678-1C1C-B005-9218-C5A6A062B4A7}"/>
          </ac:spMkLst>
        </pc:spChg>
      </pc:sldChg>
      <pc:sldChg chg="modSp">
        <pc:chgData name="Linnea" userId="bb7eff11-b75a-4557-a981-af4a15ee760b" providerId="ADAL" clId="{9FB46013-0DA1-427A-8163-F759AE329313}" dt="2025-03-19T08:23:51.107" v="2041"/>
        <pc:sldMkLst>
          <pc:docMk/>
          <pc:sldMk cId="2074660814" sldId="585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074660814" sldId="585"/>
            <ac:spMk id="2" creationId="{F6C27D33-208D-F8D6-68AB-362AE8245CC4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074660814" sldId="585"/>
            <ac:spMk id="3" creationId="{B89A3B67-6DDB-78C4-C64F-E1976D90A9BE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074660814" sldId="585"/>
            <ac:spMk id="5" creationId="{D31D179F-8CD0-CD04-64AD-233D26FDDFDA}"/>
          </ac:spMkLst>
        </pc:spChg>
        <pc:picChg chg="mod">
          <ac:chgData name="Linnea" userId="bb7eff11-b75a-4557-a981-af4a15ee760b" providerId="ADAL" clId="{9FB46013-0DA1-427A-8163-F759AE329313}" dt="2025-03-19T08:23:51.107" v="2041"/>
          <ac:picMkLst>
            <pc:docMk/>
            <pc:sldMk cId="2074660814" sldId="585"/>
            <ac:picMk id="7" creationId="{2C06B328-865C-4E7A-522F-CCAF5C9B0470}"/>
          </ac:picMkLst>
        </pc:picChg>
      </pc:sldChg>
      <pc:sldChg chg="addSp delSp modSp mod">
        <pc:chgData name="Linnea" userId="bb7eff11-b75a-4557-a981-af4a15ee760b" providerId="ADAL" clId="{9FB46013-0DA1-427A-8163-F759AE329313}" dt="2025-03-19T08:23:51.107" v="2041"/>
        <pc:sldMkLst>
          <pc:docMk/>
          <pc:sldMk cId="2635443187" sldId="588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635443187" sldId="588"/>
            <ac:spMk id="2" creationId="{E472AE9F-31AD-72C1-8950-ABA5AB5B3837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635443187" sldId="588"/>
            <ac:spMk id="3" creationId="{7D693678-1C1C-B005-9218-C5A6A062B4A7}"/>
          </ac:spMkLst>
        </pc:spChg>
        <pc:spChg chg="mod">
          <ac:chgData name="Linnea" userId="bb7eff11-b75a-4557-a981-af4a15ee760b" providerId="ADAL" clId="{9FB46013-0DA1-427A-8163-F759AE329313}" dt="2025-03-19T08:18:21.880" v="1985" actId="14"/>
          <ac:spMkLst>
            <pc:docMk/>
            <pc:sldMk cId="2635443187" sldId="588"/>
            <ac:spMk id="4" creationId="{28666F03-065A-E12E-CBBE-5C979786FC4F}"/>
          </ac:spMkLst>
        </pc:spChg>
        <pc:picChg chg="del mod">
          <ac:chgData name="Linnea" userId="bb7eff11-b75a-4557-a981-af4a15ee760b" providerId="ADAL" clId="{9FB46013-0DA1-427A-8163-F759AE329313}" dt="2025-03-19T08:18:26.387" v="1987" actId="21"/>
          <ac:picMkLst>
            <pc:docMk/>
            <pc:sldMk cId="2635443187" sldId="588"/>
            <ac:picMk id="7" creationId="{ABA1DA5A-D1FA-A1A5-91EF-86FAC90D32C0}"/>
          </ac:picMkLst>
        </pc:picChg>
        <pc:picChg chg="add mod">
          <ac:chgData name="Linnea" userId="bb7eff11-b75a-4557-a981-af4a15ee760b" providerId="ADAL" clId="{9FB46013-0DA1-427A-8163-F759AE329313}" dt="2025-03-19T08:19:31.265" v="1999" actId="1076"/>
          <ac:picMkLst>
            <pc:docMk/>
            <pc:sldMk cId="2635443187" sldId="588"/>
            <ac:picMk id="5122" creationId="{F4FF2E58-C29A-CC0F-BC9E-2C4EBC4479D8}"/>
          </ac:picMkLst>
        </pc:picChg>
      </pc:sldChg>
      <pc:sldChg chg="modSp">
        <pc:chgData name="Linnea" userId="bb7eff11-b75a-4557-a981-af4a15ee760b" providerId="ADAL" clId="{9FB46013-0DA1-427A-8163-F759AE329313}" dt="2025-03-19T08:23:51.107" v="2041"/>
        <pc:sldMkLst>
          <pc:docMk/>
          <pc:sldMk cId="24477384" sldId="590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4477384" sldId="590"/>
            <ac:spMk id="2" creationId="{7EEB2076-9C83-FFCF-805A-FA4387B81B96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4477384" sldId="590"/>
            <ac:spMk id="3" creationId="{591C7157-CF3B-8BB4-2C8B-677B13F3686D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4477384" sldId="590"/>
            <ac:spMk id="5" creationId="{EE74E5CB-0972-11B1-56A3-D6EA0BCD0C9D}"/>
          </ac:spMkLst>
        </pc:spChg>
      </pc:sldChg>
      <pc:sldChg chg="addSp delSp modSp mod">
        <pc:chgData name="Linnea" userId="bb7eff11-b75a-4557-a981-af4a15ee760b" providerId="ADAL" clId="{9FB46013-0DA1-427A-8163-F759AE329313}" dt="2025-03-18T11:35:17.662" v="64" actId="1076"/>
        <pc:sldMkLst>
          <pc:docMk/>
          <pc:sldMk cId="3114860559" sldId="592"/>
        </pc:sldMkLst>
        <pc:spChg chg="mod">
          <ac:chgData name="Linnea" userId="bb7eff11-b75a-4557-a981-af4a15ee760b" providerId="ADAL" clId="{9FB46013-0DA1-427A-8163-F759AE329313}" dt="2025-03-18T11:28:57.544" v="29" actId="20577"/>
          <ac:spMkLst>
            <pc:docMk/>
            <pc:sldMk cId="3114860559" sldId="592"/>
            <ac:spMk id="3" creationId="{00000000-0000-0000-0000-000000000000}"/>
          </ac:spMkLst>
        </pc:spChg>
        <pc:spChg chg="mod">
          <ac:chgData name="Linnea" userId="bb7eff11-b75a-4557-a981-af4a15ee760b" providerId="ADAL" clId="{9FB46013-0DA1-427A-8163-F759AE329313}" dt="2025-03-18T11:29:00.452" v="33" actId="20577"/>
          <ac:spMkLst>
            <pc:docMk/>
            <pc:sldMk cId="3114860559" sldId="592"/>
            <ac:spMk id="6" creationId="{00000000-0000-0000-0000-000000000000}"/>
          </ac:spMkLst>
        </pc:spChg>
        <pc:picChg chg="add mod">
          <ac:chgData name="Linnea" userId="bb7eff11-b75a-4557-a981-af4a15ee760b" providerId="ADAL" clId="{9FB46013-0DA1-427A-8163-F759AE329313}" dt="2025-03-18T11:35:10.794" v="62" actId="1076"/>
          <ac:picMkLst>
            <pc:docMk/>
            <pc:sldMk cId="3114860559" sldId="592"/>
            <ac:picMk id="2" creationId="{6541C9AD-A84D-3590-D600-684C9F59F9E7}"/>
          </ac:picMkLst>
        </pc:picChg>
        <pc:picChg chg="del">
          <ac:chgData name="Linnea" userId="bb7eff11-b75a-4557-a981-af4a15ee760b" providerId="ADAL" clId="{9FB46013-0DA1-427A-8163-F759AE329313}" dt="2025-03-18T11:29:02.924" v="34" actId="478"/>
          <ac:picMkLst>
            <pc:docMk/>
            <pc:sldMk cId="3114860559" sldId="592"/>
            <ac:picMk id="4" creationId="{83735B1B-91B8-CED2-1641-7751DCC4D734}"/>
          </ac:picMkLst>
        </pc:picChg>
        <pc:picChg chg="add mod">
          <ac:chgData name="Linnea" userId="bb7eff11-b75a-4557-a981-af4a15ee760b" providerId="ADAL" clId="{9FB46013-0DA1-427A-8163-F759AE329313}" dt="2025-03-18T11:35:17.662" v="64" actId="1076"/>
          <ac:picMkLst>
            <pc:docMk/>
            <pc:sldMk cId="3114860559" sldId="592"/>
            <ac:picMk id="5" creationId="{2DEA31DC-E966-E7F9-88F6-5342B4F07263}"/>
          </ac:picMkLst>
        </pc:picChg>
        <pc:picChg chg="add del mod modCrop">
          <ac:chgData name="Linnea" userId="bb7eff11-b75a-4557-a981-af4a15ee760b" providerId="ADAL" clId="{9FB46013-0DA1-427A-8163-F759AE329313}" dt="2025-03-18T11:35:00.297" v="58" actId="478"/>
          <ac:picMkLst>
            <pc:docMk/>
            <pc:sldMk cId="3114860559" sldId="592"/>
            <ac:picMk id="8" creationId="{B3F8081D-48B2-B018-E084-B382001E9E95}"/>
          </ac:picMkLst>
        </pc:picChg>
        <pc:picChg chg="add mod">
          <ac:chgData name="Linnea" userId="bb7eff11-b75a-4557-a981-af4a15ee760b" providerId="ADAL" clId="{9FB46013-0DA1-427A-8163-F759AE329313}" dt="2025-03-18T11:35:12.571" v="63" actId="1076"/>
          <ac:picMkLst>
            <pc:docMk/>
            <pc:sldMk cId="3114860559" sldId="592"/>
            <ac:picMk id="10" creationId="{B51C3095-A78E-722C-5FC6-635B87914AFF}"/>
          </ac:picMkLst>
        </pc:picChg>
        <pc:picChg chg="del">
          <ac:chgData name="Linnea" userId="bb7eff11-b75a-4557-a981-af4a15ee760b" providerId="ADAL" clId="{9FB46013-0DA1-427A-8163-F759AE329313}" dt="2025-03-18T11:29:04.537" v="35" actId="478"/>
          <ac:picMkLst>
            <pc:docMk/>
            <pc:sldMk cId="3114860559" sldId="592"/>
            <ac:picMk id="2050" creationId="{A634D1D0-5D5E-02EB-F215-BDF5478ED975}"/>
          </ac:picMkLst>
        </pc:picChg>
      </pc:sldChg>
      <pc:sldChg chg="modSp mod">
        <pc:chgData name="Linnea" userId="bb7eff11-b75a-4557-a981-af4a15ee760b" providerId="ADAL" clId="{9FB46013-0DA1-427A-8163-F759AE329313}" dt="2025-03-19T08:23:51.107" v="2041"/>
        <pc:sldMkLst>
          <pc:docMk/>
          <pc:sldMk cId="3484645820" sldId="598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3484645820" sldId="598"/>
            <ac:spMk id="3" creationId="{995CF791-71E8-F6FD-40CC-1A30AB31CDB7}"/>
          </ac:spMkLst>
        </pc:spChg>
      </pc:sldChg>
      <pc:sldChg chg="addSp modSp mod">
        <pc:chgData name="Linnea" userId="bb7eff11-b75a-4557-a981-af4a15ee760b" providerId="ADAL" clId="{9FB46013-0DA1-427A-8163-F759AE329313}" dt="2025-03-19T08:23:51.107" v="2041"/>
        <pc:sldMkLst>
          <pc:docMk/>
          <pc:sldMk cId="2748126525" sldId="664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748126525" sldId="664"/>
            <ac:spMk id="2" creationId="{E9AAF689-678E-B787-D0E7-46678D53D7C0}"/>
          </ac:spMkLst>
        </pc:spChg>
        <pc:graphicFrameChg chg="mod modGraphic">
          <ac:chgData name="Linnea" userId="bb7eff11-b75a-4557-a981-af4a15ee760b" providerId="ADAL" clId="{9FB46013-0DA1-427A-8163-F759AE329313}" dt="2025-03-19T08:18:48.456" v="1992" actId="1076"/>
          <ac:graphicFrameMkLst>
            <pc:docMk/>
            <pc:sldMk cId="2748126525" sldId="664"/>
            <ac:graphicFrameMk id="4" creationId="{F589F54A-65B7-954E-4E66-CC2D3383CD90}"/>
          </ac:graphicFrameMkLst>
        </pc:graphicFrameChg>
        <pc:picChg chg="add mod">
          <ac:chgData name="Linnea" userId="bb7eff11-b75a-4557-a981-af4a15ee760b" providerId="ADAL" clId="{9FB46013-0DA1-427A-8163-F759AE329313}" dt="2025-03-19T08:18:51.495" v="1993" actId="1076"/>
          <ac:picMkLst>
            <pc:docMk/>
            <pc:sldMk cId="2748126525" sldId="664"/>
            <ac:picMk id="7" creationId="{ABA1DA5A-D1FA-A1A5-91EF-86FAC90D32C0}"/>
          </ac:picMkLst>
        </pc:picChg>
        <pc:picChg chg="add mod">
          <ac:chgData name="Linnea" userId="bb7eff11-b75a-4557-a981-af4a15ee760b" providerId="ADAL" clId="{9FB46013-0DA1-427A-8163-F759AE329313}" dt="2025-03-19T08:18:55.889" v="1994" actId="1076"/>
          <ac:picMkLst>
            <pc:docMk/>
            <pc:sldMk cId="2748126525" sldId="664"/>
            <ac:picMk id="2050" creationId="{A49DE441-5AA5-184B-2C27-437499DACB42}"/>
          </ac:picMkLst>
        </pc:picChg>
      </pc:sldChg>
      <pc:sldChg chg="addSp modSp mod">
        <pc:chgData name="Linnea" userId="bb7eff11-b75a-4557-a981-af4a15ee760b" providerId="ADAL" clId="{9FB46013-0DA1-427A-8163-F759AE329313}" dt="2025-03-19T08:23:51.107" v="2041"/>
        <pc:sldMkLst>
          <pc:docMk/>
          <pc:sldMk cId="2629454730" sldId="665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629454730" sldId="665"/>
            <ac:spMk id="2" creationId="{18CF021F-6BFD-8815-5801-2F9423D04212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629454730" sldId="665"/>
            <ac:spMk id="3" creationId="{7B6F05FF-FE85-6288-5AC5-63FF33A63C71}"/>
          </ac:spMkLst>
        </pc:spChg>
        <pc:spChg chg="add mod">
          <ac:chgData name="Linnea" userId="bb7eff11-b75a-4557-a981-af4a15ee760b" providerId="ADAL" clId="{9FB46013-0DA1-427A-8163-F759AE329313}" dt="2025-03-19T08:01:06.040" v="1901" actId="20577"/>
          <ac:spMkLst>
            <pc:docMk/>
            <pc:sldMk cId="2629454730" sldId="665"/>
            <ac:spMk id="4" creationId="{3947CC75-3342-BC21-0F96-940612582280}"/>
          </ac:spMkLst>
        </pc:spChg>
        <pc:spChg chg="mod">
          <ac:chgData name="Linnea" userId="bb7eff11-b75a-4557-a981-af4a15ee760b" providerId="ADAL" clId="{9FB46013-0DA1-427A-8163-F759AE329313}" dt="2025-03-19T07:44:48.396" v="1534" actId="20577"/>
          <ac:spMkLst>
            <pc:docMk/>
            <pc:sldMk cId="2629454730" sldId="665"/>
            <ac:spMk id="5" creationId="{24E6F4DD-8FD9-D643-474A-70F982D7946E}"/>
          </ac:spMkLst>
        </pc:spChg>
        <pc:picChg chg="add mod">
          <ac:chgData name="Linnea" userId="bb7eff11-b75a-4557-a981-af4a15ee760b" providerId="ADAL" clId="{9FB46013-0DA1-427A-8163-F759AE329313}" dt="2025-03-19T08:00:59.384" v="1900" actId="1076"/>
          <ac:picMkLst>
            <pc:docMk/>
            <pc:sldMk cId="2629454730" sldId="665"/>
            <ac:picMk id="1026" creationId="{D11E436E-E1FC-277D-6CBE-045EFBAB7BF6}"/>
          </ac:picMkLst>
        </pc:picChg>
      </pc:sldChg>
      <pc:sldChg chg="addSp delSp modSp new mod">
        <pc:chgData name="Linnea" userId="bb7eff11-b75a-4557-a981-af4a15ee760b" providerId="ADAL" clId="{9FB46013-0DA1-427A-8163-F759AE329313}" dt="2025-03-19T08:24:26.123" v="2045" actId="1076"/>
        <pc:sldMkLst>
          <pc:docMk/>
          <pc:sldMk cId="2998519142" sldId="666"/>
        </pc:sldMkLst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998519142" sldId="666"/>
            <ac:spMk id="2" creationId="{C63C1F35-9205-D029-C021-73BC399A8F12}"/>
          </ac:spMkLst>
        </pc:spChg>
        <pc:spChg chg="mod">
          <ac:chgData name="Linnea" userId="bb7eff11-b75a-4557-a981-af4a15ee760b" providerId="ADAL" clId="{9FB46013-0DA1-427A-8163-F759AE329313}" dt="2025-03-19T08:23:51.107" v="2041"/>
          <ac:spMkLst>
            <pc:docMk/>
            <pc:sldMk cId="2998519142" sldId="666"/>
            <ac:spMk id="3" creationId="{1DC8A688-C928-C91E-214E-BC6C267B752E}"/>
          </ac:spMkLst>
        </pc:spChg>
        <pc:spChg chg="mod">
          <ac:chgData name="Linnea" userId="bb7eff11-b75a-4557-a981-af4a15ee760b" providerId="ADAL" clId="{9FB46013-0DA1-427A-8163-F759AE329313}" dt="2025-03-19T08:23:51.954" v="2042" actId="20577"/>
          <ac:spMkLst>
            <pc:docMk/>
            <pc:sldMk cId="2998519142" sldId="666"/>
            <ac:spMk id="4" creationId="{5765F31E-B9E7-7249-BC86-F695CE8F4D2C}"/>
          </ac:spMkLst>
        </pc:spChg>
        <pc:picChg chg="add del mod">
          <ac:chgData name="Linnea" userId="bb7eff11-b75a-4557-a981-af4a15ee760b" providerId="ADAL" clId="{9FB46013-0DA1-427A-8163-F759AE329313}" dt="2025-03-19T08:19:49.275" v="2000" actId="478"/>
          <ac:picMkLst>
            <pc:docMk/>
            <pc:sldMk cId="2998519142" sldId="666"/>
            <ac:picMk id="4098" creationId="{9E71EA6B-1B59-CB8F-1573-30AEEC2F9216}"/>
          </ac:picMkLst>
        </pc:picChg>
        <pc:picChg chg="add mod">
          <ac:chgData name="Linnea" userId="bb7eff11-b75a-4557-a981-af4a15ee760b" providerId="ADAL" clId="{9FB46013-0DA1-427A-8163-F759AE329313}" dt="2025-03-19T08:24:26.123" v="2045" actId="1076"/>
          <ac:picMkLst>
            <pc:docMk/>
            <pc:sldMk cId="2998519142" sldId="666"/>
            <ac:picMk id="4100" creationId="{9DEACFDA-E4F3-2885-06CE-4484BFFD8797}"/>
          </ac:picMkLst>
        </pc:picChg>
      </pc:sldChg>
    </pc:docChg>
  </pc:docChgLst>
  <pc:docChgLst>
    <pc:chgData name="Ryderstedt Linnea" userId="bb7eff11-b75a-4557-a981-af4a15ee760b" providerId="ADAL" clId="{08DE9EAF-61AF-4A1A-AF54-85F962C68A78}"/>
    <pc:docChg chg="modSld">
      <pc:chgData name="Ryderstedt Linnea" userId="bb7eff11-b75a-4557-a981-af4a15ee760b" providerId="ADAL" clId="{08DE9EAF-61AF-4A1A-AF54-85F962C68A78}" dt="2025-02-17T06:44:18.270" v="170" actId="20577"/>
      <pc:docMkLst>
        <pc:docMk/>
      </pc:docMkLst>
      <pc:sldChg chg="modSp mod">
        <pc:chgData name="Ryderstedt Linnea" userId="bb7eff11-b75a-4557-a981-af4a15ee760b" providerId="ADAL" clId="{08DE9EAF-61AF-4A1A-AF54-85F962C68A78}" dt="2025-02-17T06:40:14.955" v="120" actId="20577"/>
        <pc:sldMkLst>
          <pc:docMk/>
          <pc:sldMk cId="734006020" sldId="282"/>
        </pc:sldMkLst>
        <pc:spChg chg="mod">
          <ac:chgData name="Ryderstedt Linnea" userId="bb7eff11-b75a-4557-a981-af4a15ee760b" providerId="ADAL" clId="{08DE9EAF-61AF-4A1A-AF54-85F962C68A78}" dt="2025-02-17T06:40:14.955" v="120" actId="20577"/>
          <ac:spMkLst>
            <pc:docMk/>
            <pc:sldMk cId="734006020" sldId="282"/>
            <ac:spMk id="8" creationId="{2AB3A865-D292-7025-5AD7-79B47AE14ACA}"/>
          </ac:spMkLst>
        </pc:spChg>
      </pc:sldChg>
      <pc:sldChg chg="modSp mod">
        <pc:chgData name="Ryderstedt Linnea" userId="bb7eff11-b75a-4557-a981-af4a15ee760b" providerId="ADAL" clId="{08DE9EAF-61AF-4A1A-AF54-85F962C68A78}" dt="2025-02-17T06:41:34.934" v="130" actId="20577"/>
        <pc:sldMkLst>
          <pc:docMk/>
          <pc:sldMk cId="1043070837" sldId="283"/>
        </pc:sldMkLst>
        <pc:spChg chg="mod">
          <ac:chgData name="Ryderstedt Linnea" userId="bb7eff11-b75a-4557-a981-af4a15ee760b" providerId="ADAL" clId="{08DE9EAF-61AF-4A1A-AF54-85F962C68A78}" dt="2025-02-17T06:41:34.934" v="130" actId="20577"/>
          <ac:spMkLst>
            <pc:docMk/>
            <pc:sldMk cId="1043070837" sldId="283"/>
            <ac:spMk id="5" creationId="{733D7F06-C639-5281-671E-E83F0EBCB5B4}"/>
          </ac:spMkLst>
        </pc:spChg>
      </pc:sldChg>
      <pc:sldChg chg="modSp mod">
        <pc:chgData name="Ryderstedt Linnea" userId="bb7eff11-b75a-4557-a981-af4a15ee760b" providerId="ADAL" clId="{08DE9EAF-61AF-4A1A-AF54-85F962C68A78}" dt="2025-02-17T06:43:24.557" v="134" actId="20577"/>
        <pc:sldMkLst>
          <pc:docMk/>
          <pc:sldMk cId="2766965926" sldId="587"/>
        </pc:sldMkLst>
        <pc:spChg chg="mod">
          <ac:chgData name="Ryderstedt Linnea" userId="bb7eff11-b75a-4557-a981-af4a15ee760b" providerId="ADAL" clId="{08DE9EAF-61AF-4A1A-AF54-85F962C68A78}" dt="2025-02-17T06:43:24.557" v="134" actId="20577"/>
          <ac:spMkLst>
            <pc:docMk/>
            <pc:sldMk cId="2766965926" sldId="587"/>
            <ac:spMk id="6" creationId="{816B4F42-F719-E763-396E-8DE8DA653A91}"/>
          </ac:spMkLst>
        </pc:spChg>
      </pc:sldChg>
      <pc:sldChg chg="modSp mod">
        <pc:chgData name="Ryderstedt Linnea" userId="bb7eff11-b75a-4557-a981-af4a15ee760b" providerId="ADAL" clId="{08DE9EAF-61AF-4A1A-AF54-85F962C68A78}" dt="2025-02-17T06:38:40.291" v="1" actId="20577"/>
        <pc:sldMkLst>
          <pc:docMk/>
          <pc:sldMk cId="3114860559" sldId="592"/>
        </pc:sldMkLst>
        <pc:spChg chg="mod">
          <ac:chgData name="Ryderstedt Linnea" userId="bb7eff11-b75a-4557-a981-af4a15ee760b" providerId="ADAL" clId="{08DE9EAF-61AF-4A1A-AF54-85F962C68A78}" dt="2025-02-17T06:38:40.291" v="1" actId="20577"/>
          <ac:spMkLst>
            <pc:docMk/>
            <pc:sldMk cId="3114860559" sldId="592"/>
            <ac:spMk id="6" creationId="{00000000-0000-0000-0000-000000000000}"/>
          </ac:spMkLst>
        </pc:spChg>
      </pc:sldChg>
      <pc:sldChg chg="modSp mod">
        <pc:chgData name="Ryderstedt Linnea" userId="bb7eff11-b75a-4557-a981-af4a15ee760b" providerId="ADAL" clId="{08DE9EAF-61AF-4A1A-AF54-85F962C68A78}" dt="2025-02-17T06:44:18.270" v="170" actId="20577"/>
        <pc:sldMkLst>
          <pc:docMk/>
          <pc:sldMk cId="1279027096" sldId="665"/>
        </pc:sldMkLst>
        <pc:spChg chg="mod">
          <ac:chgData name="Ryderstedt Linnea" userId="bb7eff11-b75a-4557-a981-af4a15ee760b" providerId="ADAL" clId="{08DE9EAF-61AF-4A1A-AF54-85F962C68A78}" dt="2025-02-17T06:44:18.270" v="170" actId="20577"/>
          <ac:spMkLst>
            <pc:docMk/>
            <pc:sldMk cId="1279027096" sldId="665"/>
            <ac:spMk id="4" creationId="{D29CA146-24E6-7A41-386D-A713A8EF3005}"/>
          </ac:spMkLst>
        </pc:spChg>
      </pc:sldChg>
    </pc:docChg>
  </pc:docChgLst>
  <pc:docChgLst>
    <pc:chgData name="Ryderstedt Linnea" userId="bb7eff11-b75a-4557-a981-af4a15ee760b" providerId="ADAL" clId="{9FB46013-0DA1-427A-8163-F759AE329313}"/>
    <pc:docChg chg="modSld">
      <pc:chgData name="Ryderstedt Linnea" userId="bb7eff11-b75a-4557-a981-af4a15ee760b" providerId="ADAL" clId="{9FB46013-0DA1-427A-8163-F759AE329313}" dt="2025-03-20T13:24:36.720" v="198" actId="20577"/>
      <pc:docMkLst>
        <pc:docMk/>
      </pc:docMkLst>
      <pc:sldChg chg="modSp mod">
        <pc:chgData name="Ryderstedt Linnea" userId="bb7eff11-b75a-4557-a981-af4a15ee760b" providerId="ADAL" clId="{9FB46013-0DA1-427A-8163-F759AE329313}" dt="2025-03-20T13:16:00.204" v="142" actId="20577"/>
        <pc:sldMkLst>
          <pc:docMk/>
          <pc:sldMk cId="1268268824" sldId="280"/>
        </pc:sldMkLst>
        <pc:spChg chg="mod">
          <ac:chgData name="Ryderstedt Linnea" userId="bb7eff11-b75a-4557-a981-af4a15ee760b" providerId="ADAL" clId="{9FB46013-0DA1-427A-8163-F759AE329313}" dt="2025-03-20T13:16:00.204" v="142" actId="20577"/>
          <ac:spMkLst>
            <pc:docMk/>
            <pc:sldMk cId="1268268824" sldId="280"/>
            <ac:spMk id="5" creationId="{398F6381-2F92-A76F-F6F7-0050EF7A5A46}"/>
          </ac:spMkLst>
        </pc:spChg>
        <pc:picChg chg="mod">
          <ac:chgData name="Ryderstedt Linnea" userId="bb7eff11-b75a-4557-a981-af4a15ee760b" providerId="ADAL" clId="{9FB46013-0DA1-427A-8163-F759AE329313}" dt="2025-03-20T13:15:13.156" v="93" actId="167"/>
          <ac:picMkLst>
            <pc:docMk/>
            <pc:sldMk cId="1268268824" sldId="280"/>
            <ac:picMk id="3074" creationId="{50D23B25-7BA4-02F1-0B18-E8064C79C83E}"/>
          </ac:picMkLst>
        </pc:picChg>
      </pc:sldChg>
      <pc:sldChg chg="modSp mod">
        <pc:chgData name="Ryderstedt Linnea" userId="bb7eff11-b75a-4557-a981-af4a15ee760b" providerId="ADAL" clId="{9FB46013-0DA1-427A-8163-F759AE329313}" dt="2025-03-20T13:20:07.340" v="155" actId="20577"/>
        <pc:sldMkLst>
          <pc:docMk/>
          <pc:sldMk cId="734006020" sldId="282"/>
        </pc:sldMkLst>
        <pc:spChg chg="mod">
          <ac:chgData name="Ryderstedt Linnea" userId="bb7eff11-b75a-4557-a981-af4a15ee760b" providerId="ADAL" clId="{9FB46013-0DA1-427A-8163-F759AE329313}" dt="2025-03-20T13:20:07.340" v="155" actId="20577"/>
          <ac:spMkLst>
            <pc:docMk/>
            <pc:sldMk cId="734006020" sldId="282"/>
            <ac:spMk id="8" creationId="{2AB3A865-D292-7025-5AD7-79B47AE14ACA}"/>
          </ac:spMkLst>
        </pc:spChg>
      </pc:sldChg>
      <pc:sldChg chg="modSp mod">
        <pc:chgData name="Ryderstedt Linnea" userId="bb7eff11-b75a-4557-a981-af4a15ee760b" providerId="ADAL" clId="{9FB46013-0DA1-427A-8163-F759AE329313}" dt="2025-03-20T13:24:36.720" v="198" actId="20577"/>
        <pc:sldMkLst>
          <pc:docMk/>
          <pc:sldMk cId="2635443187" sldId="588"/>
        </pc:sldMkLst>
        <pc:spChg chg="mod">
          <ac:chgData name="Ryderstedt Linnea" userId="bb7eff11-b75a-4557-a981-af4a15ee760b" providerId="ADAL" clId="{9FB46013-0DA1-427A-8163-F759AE329313}" dt="2025-03-20T13:24:36.720" v="198" actId="20577"/>
          <ac:spMkLst>
            <pc:docMk/>
            <pc:sldMk cId="2635443187" sldId="588"/>
            <ac:spMk id="4" creationId="{28666F03-065A-E12E-CBBE-5C979786FC4F}"/>
          </ac:spMkLst>
        </pc:spChg>
      </pc:sldChg>
      <pc:sldChg chg="mod">
        <pc:chgData name="Ryderstedt Linnea" userId="bb7eff11-b75a-4557-a981-af4a15ee760b" providerId="ADAL" clId="{9FB46013-0DA1-427A-8163-F759AE329313}" dt="2025-03-20T13:22:27.072" v="158" actId="27918"/>
        <pc:sldMkLst>
          <pc:docMk/>
          <pc:sldMk cId="3484645820" sldId="598"/>
        </pc:sldMkLst>
      </pc:sldChg>
    </pc:docChg>
  </pc:docChgLst>
  <pc:docChgLst>
    <pc:chgData name="Ryderstedt Linnea" userId="bb7eff11-b75a-4557-a981-af4a15ee760b" providerId="ADAL" clId="{79C0F84C-9A39-4D35-AF39-AF52203EB31F}"/>
    <pc:docChg chg="undo redo custSel addSld delSld modSld sldOrd modSection">
      <pc:chgData name="Ryderstedt Linnea" userId="bb7eff11-b75a-4557-a981-af4a15ee760b" providerId="ADAL" clId="{79C0F84C-9A39-4D35-AF39-AF52203EB31F}" dt="2025-04-25T13:21:11.583" v="1957" actId="1076"/>
      <pc:docMkLst>
        <pc:docMk/>
      </pc:docMkLst>
      <pc:sldChg chg="addSp modSp add mod ord modClrScheme chgLayout">
        <pc:chgData name="Ryderstedt Linnea" userId="bb7eff11-b75a-4557-a981-af4a15ee760b" providerId="ADAL" clId="{79C0F84C-9A39-4D35-AF39-AF52203EB31F}" dt="2025-04-08T12:24:07.004" v="761" actId="26606"/>
        <pc:sldMkLst>
          <pc:docMk/>
          <pc:sldMk cId="1773114922" sldId="261"/>
        </pc:sldMkLst>
        <pc:spChg chg="mod">
          <ac:chgData name="Ryderstedt Linnea" userId="bb7eff11-b75a-4557-a981-af4a15ee760b" providerId="ADAL" clId="{79C0F84C-9A39-4D35-AF39-AF52203EB31F}" dt="2025-04-08T12:24:07.004" v="761" actId="26606"/>
          <ac:spMkLst>
            <pc:docMk/>
            <pc:sldMk cId="1773114922" sldId="261"/>
            <ac:spMk id="2" creationId="{00000000-0000-0000-0000-000000000000}"/>
          </ac:spMkLst>
        </pc:spChg>
        <pc:spChg chg="mod">
          <ac:chgData name="Ryderstedt Linnea" userId="bb7eff11-b75a-4557-a981-af4a15ee760b" providerId="ADAL" clId="{79C0F84C-9A39-4D35-AF39-AF52203EB31F}" dt="2025-04-08T12:24:07.004" v="761" actId="26606"/>
          <ac:spMkLst>
            <pc:docMk/>
            <pc:sldMk cId="1773114922" sldId="261"/>
            <ac:spMk id="3" creationId="{00000000-0000-0000-0000-000000000000}"/>
          </ac:spMkLst>
        </pc:spChg>
        <pc:spChg chg="mod ord">
          <ac:chgData name="Ryderstedt Linnea" userId="bb7eff11-b75a-4557-a981-af4a15ee760b" providerId="ADAL" clId="{79C0F84C-9A39-4D35-AF39-AF52203EB31F}" dt="2025-04-08T12:24:07.004" v="761" actId="26606"/>
          <ac:spMkLst>
            <pc:docMk/>
            <pc:sldMk cId="1773114922" sldId="261"/>
            <ac:spMk id="4" creationId="{00000000-0000-0000-0000-000000000000}"/>
          </ac:spMkLst>
        </pc:spChg>
        <pc:picChg chg="add mod">
          <ac:chgData name="Ryderstedt Linnea" userId="bb7eff11-b75a-4557-a981-af4a15ee760b" providerId="ADAL" clId="{79C0F84C-9A39-4D35-AF39-AF52203EB31F}" dt="2025-04-08T12:24:07.004" v="761" actId="26606"/>
          <ac:picMkLst>
            <pc:docMk/>
            <pc:sldMk cId="1773114922" sldId="261"/>
            <ac:picMk id="1026" creationId="{DD235307-EC36-904D-FEC1-21DE9F508784}"/>
          </ac:picMkLst>
        </pc:picChg>
      </pc:sldChg>
      <pc:sldChg chg="modSp del mod ord">
        <pc:chgData name="Ryderstedt Linnea" userId="bb7eff11-b75a-4557-a981-af4a15ee760b" providerId="ADAL" clId="{79C0F84C-9A39-4D35-AF39-AF52203EB31F}" dt="2025-04-08T12:29:03.628" v="818" actId="2696"/>
        <pc:sldMkLst>
          <pc:docMk/>
          <pc:sldMk cId="1268268824" sldId="280"/>
        </pc:sldMkLst>
        <pc:spChg chg="mod">
          <ac:chgData name="Ryderstedt Linnea" userId="bb7eff11-b75a-4557-a981-af4a15ee760b" providerId="ADAL" clId="{79C0F84C-9A39-4D35-AF39-AF52203EB31F}" dt="2025-04-08T07:51:44.473" v="548" actId="20577"/>
          <ac:spMkLst>
            <pc:docMk/>
            <pc:sldMk cId="1268268824" sldId="280"/>
            <ac:spMk id="5" creationId="{398F6381-2F92-A76F-F6F7-0050EF7A5A46}"/>
          </ac:spMkLst>
        </pc:spChg>
      </pc:sldChg>
      <pc:sldChg chg="addSp modSp mod">
        <pc:chgData name="Ryderstedt Linnea" userId="bb7eff11-b75a-4557-a981-af4a15ee760b" providerId="ADAL" clId="{79C0F84C-9A39-4D35-AF39-AF52203EB31F}" dt="2025-04-08T12:24:59.097" v="765" actId="20577"/>
        <pc:sldMkLst>
          <pc:docMk/>
          <pc:sldMk cId="2984389638" sldId="281"/>
        </pc:sldMkLst>
        <pc:spChg chg="mod">
          <ac:chgData name="Ryderstedt Linnea" userId="bb7eff11-b75a-4557-a981-af4a15ee760b" providerId="ADAL" clId="{79C0F84C-9A39-4D35-AF39-AF52203EB31F}" dt="2025-04-08T07:40:23.877" v="24" actId="20577"/>
          <ac:spMkLst>
            <pc:docMk/>
            <pc:sldMk cId="2984389638" sldId="281"/>
            <ac:spMk id="5" creationId="{5F98FDD1-0B46-D0D1-6BC7-CB7F948F9B91}"/>
          </ac:spMkLst>
        </pc:spChg>
        <pc:spChg chg="add mod">
          <ac:chgData name="Ryderstedt Linnea" userId="bb7eff11-b75a-4557-a981-af4a15ee760b" providerId="ADAL" clId="{79C0F84C-9A39-4D35-AF39-AF52203EB31F}" dt="2025-04-08T12:24:59.097" v="765" actId="20577"/>
          <ac:spMkLst>
            <pc:docMk/>
            <pc:sldMk cId="2984389638" sldId="281"/>
            <ac:spMk id="6" creationId="{2828D8C9-C406-9F51-CC44-4D8A55AEC3B3}"/>
          </ac:spMkLst>
        </pc:spChg>
      </pc:sldChg>
      <pc:sldChg chg="delSp modSp del mod">
        <pc:chgData name="Ryderstedt Linnea" userId="bb7eff11-b75a-4557-a981-af4a15ee760b" providerId="ADAL" clId="{79C0F84C-9A39-4D35-AF39-AF52203EB31F}" dt="2025-04-08T12:55:03.132" v="1328" actId="2696"/>
        <pc:sldMkLst>
          <pc:docMk/>
          <pc:sldMk cId="734006020" sldId="282"/>
        </pc:sldMkLst>
        <pc:spChg chg="mod">
          <ac:chgData name="Ryderstedt Linnea" userId="bb7eff11-b75a-4557-a981-af4a15ee760b" providerId="ADAL" clId="{79C0F84C-9A39-4D35-AF39-AF52203EB31F}" dt="2025-04-08T07:52:34.128" v="576" actId="20577"/>
          <ac:spMkLst>
            <pc:docMk/>
            <pc:sldMk cId="734006020" sldId="282"/>
            <ac:spMk id="2" creationId="{E472AE9F-31AD-72C1-8950-ABA5AB5B3837}"/>
          </ac:spMkLst>
        </pc:spChg>
        <pc:spChg chg="del mod">
          <ac:chgData name="Ryderstedt Linnea" userId="bb7eff11-b75a-4557-a981-af4a15ee760b" providerId="ADAL" clId="{79C0F84C-9A39-4D35-AF39-AF52203EB31F}" dt="2025-04-08T07:52:45.620" v="578" actId="21"/>
          <ac:spMkLst>
            <pc:docMk/>
            <pc:sldMk cId="734006020" sldId="282"/>
            <ac:spMk id="8" creationId="{2AB3A865-D292-7025-5AD7-79B47AE14ACA}"/>
          </ac:spMkLst>
        </pc:spChg>
      </pc:sldChg>
      <pc:sldChg chg="del">
        <pc:chgData name="Ryderstedt Linnea" userId="bb7eff11-b75a-4557-a981-af4a15ee760b" providerId="ADAL" clId="{79C0F84C-9A39-4D35-AF39-AF52203EB31F}" dt="2025-04-08T07:53:54.699" v="657" actId="2696"/>
        <pc:sldMkLst>
          <pc:docMk/>
          <pc:sldMk cId="1043070837" sldId="283"/>
        </pc:sldMkLst>
      </pc:sldChg>
      <pc:sldChg chg="del">
        <pc:chgData name="Ryderstedt Linnea" userId="bb7eff11-b75a-4557-a981-af4a15ee760b" providerId="ADAL" clId="{79C0F84C-9A39-4D35-AF39-AF52203EB31F}" dt="2025-04-08T13:02:42.275" v="1577" actId="2696"/>
        <pc:sldMkLst>
          <pc:docMk/>
          <pc:sldMk cId="3513476736" sldId="286"/>
        </pc:sldMkLst>
      </pc:sldChg>
      <pc:sldChg chg="del">
        <pc:chgData name="Ryderstedt Linnea" userId="bb7eff11-b75a-4557-a981-af4a15ee760b" providerId="ADAL" clId="{79C0F84C-9A39-4D35-AF39-AF52203EB31F}" dt="2025-04-08T12:57:51.122" v="1368" actId="2696"/>
        <pc:sldMkLst>
          <pc:docMk/>
          <pc:sldMk cId="2378288759" sldId="287"/>
        </pc:sldMkLst>
      </pc:sldChg>
      <pc:sldChg chg="add del">
        <pc:chgData name="Ryderstedt Linnea" userId="bb7eff11-b75a-4557-a981-af4a15ee760b" providerId="ADAL" clId="{79C0F84C-9A39-4D35-AF39-AF52203EB31F}" dt="2025-04-08T12:56:04.908" v="1334" actId="2696"/>
        <pc:sldMkLst>
          <pc:docMk/>
          <pc:sldMk cId="3041384064" sldId="289"/>
        </pc:sldMkLst>
      </pc:sldChg>
      <pc:sldChg chg="modSp add del mod">
        <pc:chgData name="Ryderstedt Linnea" userId="bb7eff11-b75a-4557-a981-af4a15ee760b" providerId="ADAL" clId="{79C0F84C-9A39-4D35-AF39-AF52203EB31F}" dt="2025-04-08T12:55:46.521" v="1332" actId="2696"/>
        <pc:sldMkLst>
          <pc:docMk/>
          <pc:sldMk cId="2494803539" sldId="293"/>
        </pc:sldMkLst>
        <pc:picChg chg="mod">
          <ac:chgData name="Ryderstedt Linnea" userId="bb7eff11-b75a-4557-a981-af4a15ee760b" providerId="ADAL" clId="{79C0F84C-9A39-4D35-AF39-AF52203EB31F}" dt="2025-04-08T12:55:11.578" v="1329" actId="1076"/>
          <ac:picMkLst>
            <pc:docMk/>
            <pc:sldMk cId="2494803539" sldId="293"/>
            <ac:picMk id="4" creationId="{274DE198-96FB-4E30-AD1F-3A452C58DAF6}"/>
          </ac:picMkLst>
        </pc:picChg>
      </pc:sldChg>
      <pc:sldChg chg="add del">
        <pc:chgData name="Ryderstedt Linnea" userId="bb7eff11-b75a-4557-a981-af4a15ee760b" providerId="ADAL" clId="{79C0F84C-9A39-4D35-AF39-AF52203EB31F}" dt="2025-04-08T12:56:28.572" v="1336" actId="2696"/>
        <pc:sldMkLst>
          <pc:docMk/>
          <pc:sldMk cId="1055354056" sldId="295"/>
        </pc:sldMkLst>
      </pc:sldChg>
      <pc:sldChg chg="addSp delSp modSp add mod">
        <pc:chgData name="Ryderstedt Linnea" userId="bb7eff11-b75a-4557-a981-af4a15ee760b" providerId="ADAL" clId="{79C0F84C-9A39-4D35-AF39-AF52203EB31F}" dt="2025-04-25T13:21:11.583" v="1957" actId="1076"/>
        <pc:sldMkLst>
          <pc:docMk/>
          <pc:sldMk cId="3796943416" sldId="302"/>
        </pc:sldMkLst>
        <pc:spChg chg="del">
          <ac:chgData name="Ryderstedt Linnea" userId="bb7eff11-b75a-4557-a981-af4a15ee760b" providerId="ADAL" clId="{79C0F84C-9A39-4D35-AF39-AF52203EB31F}" dt="2025-04-08T13:02:54.288" v="1578" actId="478"/>
          <ac:spMkLst>
            <pc:docMk/>
            <pc:sldMk cId="3796943416" sldId="302"/>
            <ac:spMk id="4" creationId="{1166E5BD-E2C2-4A44-A08D-23B0EDEE8626}"/>
          </ac:spMkLst>
        </pc:spChg>
        <pc:spChg chg="add mod">
          <ac:chgData name="Ryderstedt Linnea" userId="bb7eff11-b75a-4557-a981-af4a15ee760b" providerId="ADAL" clId="{79C0F84C-9A39-4D35-AF39-AF52203EB31F}" dt="2025-04-25T13:21:11.583" v="1957" actId="1076"/>
          <ac:spMkLst>
            <pc:docMk/>
            <pc:sldMk cId="3796943416" sldId="302"/>
            <ac:spMk id="4" creationId="{A7977521-83E6-C272-6455-F5976549B6A3}"/>
          </ac:spMkLst>
        </pc:spChg>
      </pc:sldChg>
      <pc:sldChg chg="modSp add mod ord">
        <pc:chgData name="Ryderstedt Linnea" userId="bb7eff11-b75a-4557-a981-af4a15ee760b" providerId="ADAL" clId="{79C0F84C-9A39-4D35-AF39-AF52203EB31F}" dt="2025-04-08T12:25:18.759" v="767" actId="1076"/>
        <pc:sldMkLst>
          <pc:docMk/>
          <pc:sldMk cId="939762174" sldId="307"/>
        </pc:sldMkLst>
        <pc:spChg chg="mod">
          <ac:chgData name="Ryderstedt Linnea" userId="bb7eff11-b75a-4557-a981-af4a15ee760b" providerId="ADAL" clId="{79C0F84C-9A39-4D35-AF39-AF52203EB31F}" dt="2025-04-08T07:46:08.136" v="130" actId="14100"/>
          <ac:spMkLst>
            <pc:docMk/>
            <pc:sldMk cId="939762174" sldId="307"/>
            <ac:spMk id="2" creationId="{00000000-0000-0000-0000-000000000000}"/>
          </ac:spMkLst>
        </pc:spChg>
        <pc:spChg chg="mod">
          <ac:chgData name="Ryderstedt Linnea" userId="bb7eff11-b75a-4557-a981-af4a15ee760b" providerId="ADAL" clId="{79C0F84C-9A39-4D35-AF39-AF52203EB31F}" dt="2025-04-08T12:25:05.698" v="766" actId="20577"/>
          <ac:spMkLst>
            <pc:docMk/>
            <pc:sldMk cId="939762174" sldId="307"/>
            <ac:spMk id="4" creationId="{00000000-0000-0000-0000-000000000000}"/>
          </ac:spMkLst>
        </pc:spChg>
        <pc:picChg chg="mod">
          <ac:chgData name="Ryderstedt Linnea" userId="bb7eff11-b75a-4557-a981-af4a15ee760b" providerId="ADAL" clId="{79C0F84C-9A39-4D35-AF39-AF52203EB31F}" dt="2025-04-08T12:25:18.759" v="767" actId="1076"/>
          <ac:picMkLst>
            <pc:docMk/>
            <pc:sldMk cId="939762174" sldId="307"/>
            <ac:picMk id="3074" creationId="{709DFC3F-EA08-66AC-C89E-36B13D97F56A}"/>
          </ac:picMkLst>
        </pc:picChg>
      </pc:sldChg>
      <pc:sldChg chg="addSp modSp add mod">
        <pc:chgData name="Ryderstedt Linnea" userId="bb7eff11-b75a-4557-a981-af4a15ee760b" providerId="ADAL" clId="{79C0F84C-9A39-4D35-AF39-AF52203EB31F}" dt="2025-04-09T06:35:56.061" v="1597" actId="13926"/>
        <pc:sldMkLst>
          <pc:docMk/>
          <pc:sldMk cId="3389466584" sldId="310"/>
        </pc:sldMkLst>
        <pc:spChg chg="mod">
          <ac:chgData name="Ryderstedt Linnea" userId="bb7eff11-b75a-4557-a981-af4a15ee760b" providerId="ADAL" clId="{79C0F84C-9A39-4D35-AF39-AF52203EB31F}" dt="2025-04-09T06:35:56.061" v="1597" actId="13926"/>
          <ac:spMkLst>
            <pc:docMk/>
            <pc:sldMk cId="3389466584" sldId="310"/>
            <ac:spMk id="4" creationId="{3E998934-CB50-5A24-B204-D57FF09C71B6}"/>
          </ac:spMkLst>
        </pc:spChg>
        <pc:spChg chg="add mod">
          <ac:chgData name="Ryderstedt Linnea" userId="bb7eff11-b75a-4557-a981-af4a15ee760b" providerId="ADAL" clId="{79C0F84C-9A39-4D35-AF39-AF52203EB31F}" dt="2025-04-08T12:27:21.749" v="780"/>
          <ac:spMkLst>
            <pc:docMk/>
            <pc:sldMk cId="3389466584" sldId="310"/>
            <ac:spMk id="5" creationId="{4A22BE48-D10F-A28F-5C84-54AD53FA6613}"/>
          </ac:spMkLst>
        </pc:spChg>
        <pc:picChg chg="mod">
          <ac:chgData name="Ryderstedt Linnea" userId="bb7eff11-b75a-4557-a981-af4a15ee760b" providerId="ADAL" clId="{79C0F84C-9A39-4D35-AF39-AF52203EB31F}" dt="2025-04-08T07:50:33.328" v="545" actId="1076"/>
          <ac:picMkLst>
            <pc:docMk/>
            <pc:sldMk cId="3389466584" sldId="310"/>
            <ac:picMk id="1028" creationId="{040B4F36-68AE-C7AE-408F-38B6DF28FA3C}"/>
          </ac:picMkLst>
        </pc:picChg>
      </pc:sldChg>
      <pc:sldChg chg="del">
        <pc:chgData name="Ryderstedt Linnea" userId="bb7eff11-b75a-4557-a981-af4a15ee760b" providerId="ADAL" clId="{79C0F84C-9A39-4D35-AF39-AF52203EB31F}" dt="2025-04-08T07:53:58.558" v="658" actId="2696"/>
        <pc:sldMkLst>
          <pc:docMk/>
          <pc:sldMk cId="2514964524" sldId="583"/>
        </pc:sldMkLst>
      </pc:sldChg>
      <pc:sldChg chg="del">
        <pc:chgData name="Ryderstedt Linnea" userId="bb7eff11-b75a-4557-a981-af4a15ee760b" providerId="ADAL" clId="{79C0F84C-9A39-4D35-AF39-AF52203EB31F}" dt="2025-04-08T07:54:01.662" v="659" actId="2696"/>
        <pc:sldMkLst>
          <pc:docMk/>
          <pc:sldMk cId="2074660814" sldId="585"/>
        </pc:sldMkLst>
      </pc:sldChg>
      <pc:sldChg chg="modSp mod modClrScheme chgLayout">
        <pc:chgData name="Ryderstedt Linnea" userId="bb7eff11-b75a-4557-a981-af4a15ee760b" providerId="ADAL" clId="{79C0F84C-9A39-4D35-AF39-AF52203EB31F}" dt="2025-04-08T13:02:32.231" v="1576" actId="5793"/>
        <pc:sldMkLst>
          <pc:docMk/>
          <pc:sldMk cId="2635443187" sldId="588"/>
        </pc:sldMkLst>
        <pc:spChg chg="mod">
          <ac:chgData name="Ryderstedt Linnea" userId="bb7eff11-b75a-4557-a981-af4a15ee760b" providerId="ADAL" clId="{79C0F84C-9A39-4D35-AF39-AF52203EB31F}" dt="2025-04-08T13:02:18.807" v="1573" actId="26606"/>
          <ac:spMkLst>
            <pc:docMk/>
            <pc:sldMk cId="2635443187" sldId="588"/>
            <ac:spMk id="2" creationId="{E472AE9F-31AD-72C1-8950-ABA5AB5B3837}"/>
          </ac:spMkLst>
        </pc:spChg>
        <pc:spChg chg="mod">
          <ac:chgData name="Ryderstedt Linnea" userId="bb7eff11-b75a-4557-a981-af4a15ee760b" providerId="ADAL" clId="{79C0F84C-9A39-4D35-AF39-AF52203EB31F}" dt="2025-04-08T13:02:18.807" v="1573" actId="26606"/>
          <ac:spMkLst>
            <pc:docMk/>
            <pc:sldMk cId="2635443187" sldId="588"/>
            <ac:spMk id="3" creationId="{7D693678-1C1C-B005-9218-C5A6A062B4A7}"/>
          </ac:spMkLst>
        </pc:spChg>
        <pc:spChg chg="mod">
          <ac:chgData name="Ryderstedt Linnea" userId="bb7eff11-b75a-4557-a981-af4a15ee760b" providerId="ADAL" clId="{79C0F84C-9A39-4D35-AF39-AF52203EB31F}" dt="2025-04-08T13:02:32.231" v="1576" actId="5793"/>
          <ac:spMkLst>
            <pc:docMk/>
            <pc:sldMk cId="2635443187" sldId="588"/>
            <ac:spMk id="4" creationId="{28666F03-065A-E12E-CBBE-5C979786FC4F}"/>
          </ac:spMkLst>
        </pc:spChg>
        <pc:picChg chg="mod ord">
          <ac:chgData name="Ryderstedt Linnea" userId="bb7eff11-b75a-4557-a981-af4a15ee760b" providerId="ADAL" clId="{79C0F84C-9A39-4D35-AF39-AF52203EB31F}" dt="2025-04-08T13:02:18.807" v="1573" actId="26606"/>
          <ac:picMkLst>
            <pc:docMk/>
            <pc:sldMk cId="2635443187" sldId="588"/>
            <ac:picMk id="5122" creationId="{F4FF2E58-C29A-CC0F-BC9E-2C4EBC4479D8}"/>
          </ac:picMkLst>
        </pc:picChg>
      </pc:sldChg>
      <pc:sldChg chg="del">
        <pc:chgData name="Ryderstedt Linnea" userId="bb7eff11-b75a-4557-a981-af4a15ee760b" providerId="ADAL" clId="{79C0F84C-9A39-4D35-AF39-AF52203EB31F}" dt="2025-04-08T07:53:43.695" v="654" actId="2696"/>
        <pc:sldMkLst>
          <pc:docMk/>
          <pc:sldMk cId="24477384" sldId="590"/>
        </pc:sldMkLst>
      </pc:sldChg>
      <pc:sldChg chg="modSp mod">
        <pc:chgData name="Ryderstedt Linnea" userId="bb7eff11-b75a-4557-a981-af4a15ee760b" providerId="ADAL" clId="{79C0F84C-9A39-4D35-AF39-AF52203EB31F}" dt="2025-04-08T07:42:09.162" v="72" actId="5793"/>
        <pc:sldMkLst>
          <pc:docMk/>
          <pc:sldMk cId="3114860559" sldId="592"/>
        </pc:sldMkLst>
        <pc:spChg chg="mod">
          <ac:chgData name="Ryderstedt Linnea" userId="bb7eff11-b75a-4557-a981-af4a15ee760b" providerId="ADAL" clId="{79C0F84C-9A39-4D35-AF39-AF52203EB31F}" dt="2025-04-08T07:42:09.162" v="72" actId="5793"/>
          <ac:spMkLst>
            <pc:docMk/>
            <pc:sldMk cId="3114860559" sldId="592"/>
            <ac:spMk id="3" creationId="{00000000-0000-0000-0000-000000000000}"/>
          </ac:spMkLst>
        </pc:spChg>
        <pc:spChg chg="mod">
          <ac:chgData name="Ryderstedt Linnea" userId="bb7eff11-b75a-4557-a981-af4a15ee760b" providerId="ADAL" clId="{79C0F84C-9A39-4D35-AF39-AF52203EB31F}" dt="2025-04-08T07:41:57.166" v="63" actId="1076"/>
          <ac:spMkLst>
            <pc:docMk/>
            <pc:sldMk cId="3114860559" sldId="592"/>
            <ac:spMk id="6" creationId="{00000000-0000-0000-0000-000000000000}"/>
          </ac:spMkLst>
        </pc:spChg>
      </pc:sldChg>
      <pc:sldChg chg="add">
        <pc:chgData name="Ryderstedt Linnea" userId="bb7eff11-b75a-4557-a981-af4a15ee760b" providerId="ADAL" clId="{79C0F84C-9A39-4D35-AF39-AF52203EB31F}" dt="2025-04-08T07:55:08.224" v="689"/>
        <pc:sldMkLst>
          <pc:docMk/>
          <pc:sldMk cId="1190910399" sldId="593"/>
        </pc:sldMkLst>
      </pc:sldChg>
      <pc:sldChg chg="add del ord">
        <pc:chgData name="Ryderstedt Linnea" userId="bb7eff11-b75a-4557-a981-af4a15ee760b" providerId="ADAL" clId="{79C0F84C-9A39-4D35-AF39-AF52203EB31F}" dt="2025-04-08T12:29:05.392" v="819" actId="2696"/>
        <pc:sldMkLst>
          <pc:docMk/>
          <pc:sldMk cId="3612631225" sldId="594"/>
        </pc:sldMkLst>
      </pc:sldChg>
      <pc:sldChg chg="addSp delSp modSp add mod">
        <pc:chgData name="Ryderstedt Linnea" userId="bb7eff11-b75a-4557-a981-af4a15ee760b" providerId="ADAL" clId="{79C0F84C-9A39-4D35-AF39-AF52203EB31F}" dt="2025-04-08T12:44:14.294" v="835" actId="403"/>
        <pc:sldMkLst>
          <pc:docMk/>
          <pc:sldMk cId="3800525418" sldId="595"/>
        </pc:sldMkLst>
        <pc:spChg chg="mod">
          <ac:chgData name="Ryderstedt Linnea" userId="bb7eff11-b75a-4557-a981-af4a15ee760b" providerId="ADAL" clId="{79C0F84C-9A39-4D35-AF39-AF52203EB31F}" dt="2025-04-08T12:27:49.360" v="811" actId="20577"/>
          <ac:spMkLst>
            <pc:docMk/>
            <pc:sldMk cId="3800525418" sldId="595"/>
            <ac:spMk id="2" creationId="{BE173299-432C-4F92-C1E8-275F15B3D8FA}"/>
          </ac:spMkLst>
        </pc:spChg>
        <pc:spChg chg="mod">
          <ac:chgData name="Ryderstedt Linnea" userId="bb7eff11-b75a-4557-a981-af4a15ee760b" providerId="ADAL" clId="{79C0F84C-9A39-4D35-AF39-AF52203EB31F}" dt="2025-04-08T12:44:14.294" v="835" actId="403"/>
          <ac:spMkLst>
            <pc:docMk/>
            <pc:sldMk cId="3800525418" sldId="595"/>
            <ac:spMk id="4" creationId="{3E998934-CB50-5A24-B204-D57FF09C71B6}"/>
          </ac:spMkLst>
        </pc:spChg>
        <pc:picChg chg="add del mod">
          <ac:chgData name="Ryderstedt Linnea" userId="bb7eff11-b75a-4557-a981-af4a15ee760b" providerId="ADAL" clId="{79C0F84C-9A39-4D35-AF39-AF52203EB31F}" dt="2025-04-08T12:42:18.885" v="823" actId="478"/>
          <ac:picMkLst>
            <pc:docMk/>
            <pc:sldMk cId="3800525418" sldId="595"/>
            <ac:picMk id="5" creationId="{F1DBE35A-E8B5-9DA7-72DE-463A17740EB3}"/>
          </ac:picMkLst>
        </pc:picChg>
        <pc:picChg chg="add del mod">
          <ac:chgData name="Ryderstedt Linnea" userId="bb7eff11-b75a-4557-a981-af4a15ee760b" providerId="ADAL" clId="{79C0F84C-9A39-4D35-AF39-AF52203EB31F}" dt="2025-04-08T12:42:18.885" v="823" actId="478"/>
          <ac:picMkLst>
            <pc:docMk/>
            <pc:sldMk cId="3800525418" sldId="595"/>
            <ac:picMk id="6" creationId="{1BA3EA23-C176-CACC-1A24-CA39F0DDB9C0}"/>
          </ac:picMkLst>
        </pc:picChg>
        <pc:picChg chg="add mod">
          <ac:chgData name="Ryderstedt Linnea" userId="bb7eff11-b75a-4557-a981-af4a15ee760b" providerId="ADAL" clId="{79C0F84C-9A39-4D35-AF39-AF52203EB31F}" dt="2025-04-08T12:42:49.493" v="830" actId="1076"/>
          <ac:picMkLst>
            <pc:docMk/>
            <pc:sldMk cId="3800525418" sldId="595"/>
            <ac:picMk id="7" creationId="{21480BF4-C979-DD7E-77CC-673942280F17}"/>
          </ac:picMkLst>
        </pc:picChg>
        <pc:picChg chg="add mod">
          <ac:chgData name="Ryderstedt Linnea" userId="bb7eff11-b75a-4557-a981-af4a15ee760b" providerId="ADAL" clId="{79C0F84C-9A39-4D35-AF39-AF52203EB31F}" dt="2025-04-08T12:42:53.469" v="832" actId="1076"/>
          <ac:picMkLst>
            <pc:docMk/>
            <pc:sldMk cId="3800525418" sldId="595"/>
            <ac:picMk id="8" creationId="{527690B3-9418-2545-1BD2-F8A60A485777}"/>
          </ac:picMkLst>
        </pc:picChg>
        <pc:picChg chg="del mod">
          <ac:chgData name="Ryderstedt Linnea" userId="bb7eff11-b75a-4557-a981-af4a15ee760b" providerId="ADAL" clId="{79C0F84C-9A39-4D35-AF39-AF52203EB31F}" dt="2025-04-08T12:27:54.725" v="813" actId="478"/>
          <ac:picMkLst>
            <pc:docMk/>
            <pc:sldMk cId="3800525418" sldId="595"/>
            <ac:picMk id="1028" creationId="{040B4F36-68AE-C7AE-408F-38B6DF28FA3C}"/>
          </ac:picMkLst>
        </pc:picChg>
      </pc:sldChg>
      <pc:sldChg chg="addSp modSp add mod modClrScheme chgLayout">
        <pc:chgData name="Ryderstedt Linnea" userId="bb7eff11-b75a-4557-a981-af4a15ee760b" providerId="ADAL" clId="{79C0F84C-9A39-4D35-AF39-AF52203EB31F}" dt="2025-04-08T12:48:59.944" v="857" actId="26606"/>
        <pc:sldMkLst>
          <pc:docMk/>
          <pc:sldMk cId="676856931" sldId="596"/>
        </pc:sldMkLst>
        <pc:spChg chg="mod">
          <ac:chgData name="Ryderstedt Linnea" userId="bb7eff11-b75a-4557-a981-af4a15ee760b" providerId="ADAL" clId="{79C0F84C-9A39-4D35-AF39-AF52203EB31F}" dt="2025-04-08T12:48:59.944" v="857" actId="26606"/>
          <ac:spMkLst>
            <pc:docMk/>
            <pc:sldMk cId="676856931" sldId="596"/>
            <ac:spMk id="2" creationId="{BE173299-432C-4F92-C1E8-275F15B3D8FA}"/>
          </ac:spMkLst>
        </pc:spChg>
        <pc:spChg chg="mod">
          <ac:chgData name="Ryderstedt Linnea" userId="bb7eff11-b75a-4557-a981-af4a15ee760b" providerId="ADAL" clId="{79C0F84C-9A39-4D35-AF39-AF52203EB31F}" dt="2025-04-08T12:48:59.944" v="857" actId="26606"/>
          <ac:spMkLst>
            <pc:docMk/>
            <pc:sldMk cId="676856931" sldId="596"/>
            <ac:spMk id="3" creationId="{189C7AF0-6BC8-11C5-58D2-F4D6D7231A7C}"/>
          </ac:spMkLst>
        </pc:spChg>
        <pc:spChg chg="mod ord">
          <ac:chgData name="Ryderstedt Linnea" userId="bb7eff11-b75a-4557-a981-af4a15ee760b" providerId="ADAL" clId="{79C0F84C-9A39-4D35-AF39-AF52203EB31F}" dt="2025-04-08T12:48:59.944" v="857" actId="26606"/>
          <ac:spMkLst>
            <pc:docMk/>
            <pc:sldMk cId="676856931" sldId="596"/>
            <ac:spMk id="4" creationId="{3E998934-CB50-5A24-B204-D57FF09C71B6}"/>
          </ac:spMkLst>
        </pc:spChg>
        <pc:picChg chg="add mod">
          <ac:chgData name="Ryderstedt Linnea" userId="bb7eff11-b75a-4557-a981-af4a15ee760b" providerId="ADAL" clId="{79C0F84C-9A39-4D35-AF39-AF52203EB31F}" dt="2025-04-08T12:48:59.944" v="857" actId="26606"/>
          <ac:picMkLst>
            <pc:docMk/>
            <pc:sldMk cId="676856931" sldId="596"/>
            <ac:picMk id="6" creationId="{FF01A0D1-C3B8-7A87-553A-351CBC626514}"/>
          </ac:picMkLst>
        </pc:picChg>
      </pc:sldChg>
      <pc:sldChg chg="addSp delSp modSp add mod modClrScheme chgLayout">
        <pc:chgData name="Ryderstedt Linnea" userId="bb7eff11-b75a-4557-a981-af4a15ee760b" providerId="ADAL" clId="{79C0F84C-9A39-4D35-AF39-AF52203EB31F}" dt="2025-04-08T12:54:48.385" v="1327" actId="255"/>
        <pc:sldMkLst>
          <pc:docMk/>
          <pc:sldMk cId="2783689157" sldId="597"/>
        </pc:sldMkLst>
        <pc:spChg chg="mod">
          <ac:chgData name="Ryderstedt Linnea" userId="bb7eff11-b75a-4557-a981-af4a15ee760b" providerId="ADAL" clId="{79C0F84C-9A39-4D35-AF39-AF52203EB31F}" dt="2025-04-08T12:54:41.561" v="1326" actId="26606"/>
          <ac:spMkLst>
            <pc:docMk/>
            <pc:sldMk cId="2783689157" sldId="597"/>
            <ac:spMk id="2" creationId="{BE173299-432C-4F92-C1E8-275F15B3D8FA}"/>
          </ac:spMkLst>
        </pc:spChg>
        <pc:spChg chg="mod">
          <ac:chgData name="Ryderstedt Linnea" userId="bb7eff11-b75a-4557-a981-af4a15ee760b" providerId="ADAL" clId="{79C0F84C-9A39-4D35-AF39-AF52203EB31F}" dt="2025-04-08T12:54:41.561" v="1326" actId="26606"/>
          <ac:spMkLst>
            <pc:docMk/>
            <pc:sldMk cId="2783689157" sldId="597"/>
            <ac:spMk id="3" creationId="{189C7AF0-6BC8-11C5-58D2-F4D6D7231A7C}"/>
          </ac:spMkLst>
        </pc:spChg>
        <pc:spChg chg="mod">
          <ac:chgData name="Ryderstedt Linnea" userId="bb7eff11-b75a-4557-a981-af4a15ee760b" providerId="ADAL" clId="{79C0F84C-9A39-4D35-AF39-AF52203EB31F}" dt="2025-04-08T12:54:48.385" v="1327" actId="255"/>
          <ac:spMkLst>
            <pc:docMk/>
            <pc:sldMk cId="2783689157" sldId="597"/>
            <ac:spMk id="4" creationId="{3E998934-CB50-5A24-B204-D57FF09C71B6}"/>
          </ac:spMkLst>
        </pc:spChg>
        <pc:picChg chg="add mod ord">
          <ac:chgData name="Ryderstedt Linnea" userId="bb7eff11-b75a-4557-a981-af4a15ee760b" providerId="ADAL" clId="{79C0F84C-9A39-4D35-AF39-AF52203EB31F}" dt="2025-04-08T12:54:41.561" v="1326" actId="26606"/>
          <ac:picMkLst>
            <pc:docMk/>
            <pc:sldMk cId="2783689157" sldId="597"/>
            <ac:picMk id="5" creationId="{195F542A-41D9-94D7-AD22-D0B9A43F545E}"/>
          </ac:picMkLst>
        </pc:picChg>
        <pc:picChg chg="del">
          <ac:chgData name="Ryderstedt Linnea" userId="bb7eff11-b75a-4557-a981-af4a15ee760b" providerId="ADAL" clId="{79C0F84C-9A39-4D35-AF39-AF52203EB31F}" dt="2025-04-08T12:49:26.915" v="859" actId="478"/>
          <ac:picMkLst>
            <pc:docMk/>
            <pc:sldMk cId="2783689157" sldId="597"/>
            <ac:picMk id="6" creationId="{FF01A0D1-C3B8-7A87-553A-351CBC626514}"/>
          </ac:picMkLst>
        </pc:picChg>
      </pc:sldChg>
      <pc:sldChg chg="del">
        <pc:chgData name="Ryderstedt Linnea" userId="bb7eff11-b75a-4557-a981-af4a15ee760b" providerId="ADAL" clId="{79C0F84C-9A39-4D35-AF39-AF52203EB31F}" dt="2025-04-08T07:53:47.415" v="655" actId="2696"/>
        <pc:sldMkLst>
          <pc:docMk/>
          <pc:sldMk cId="3484645820" sldId="598"/>
        </pc:sldMkLst>
      </pc:sldChg>
      <pc:sldChg chg="modSp add mod">
        <pc:chgData name="Ryderstedt Linnea" userId="bb7eff11-b75a-4557-a981-af4a15ee760b" providerId="ADAL" clId="{79C0F84C-9A39-4D35-AF39-AF52203EB31F}" dt="2025-04-08T13:05:43.053" v="1596" actId="113"/>
        <pc:sldMkLst>
          <pc:docMk/>
          <pc:sldMk cId="3669983874" sldId="598"/>
        </pc:sldMkLst>
        <pc:spChg chg="mod">
          <ac:chgData name="Ryderstedt Linnea" userId="bb7eff11-b75a-4557-a981-af4a15ee760b" providerId="ADAL" clId="{79C0F84C-9A39-4D35-AF39-AF52203EB31F}" dt="2025-04-08T13:05:43.053" v="1596" actId="113"/>
          <ac:spMkLst>
            <pc:docMk/>
            <pc:sldMk cId="3669983874" sldId="598"/>
            <ac:spMk id="3" creationId="{00000000-0000-0000-0000-000000000000}"/>
          </ac:spMkLst>
        </pc:spChg>
        <pc:spChg chg="mod">
          <ac:chgData name="Ryderstedt Linnea" userId="bb7eff11-b75a-4557-a981-af4a15ee760b" providerId="ADAL" clId="{79C0F84C-9A39-4D35-AF39-AF52203EB31F}" dt="2025-04-08T13:05:30.427" v="1592" actId="1076"/>
          <ac:spMkLst>
            <pc:docMk/>
            <pc:sldMk cId="3669983874" sldId="598"/>
            <ac:spMk id="7" creationId="{00D2AB25-DE13-4DC3-9C3F-126A87040DDC}"/>
          </ac:spMkLst>
        </pc:spChg>
        <pc:picChg chg="mod">
          <ac:chgData name="Ryderstedt Linnea" userId="bb7eff11-b75a-4557-a981-af4a15ee760b" providerId="ADAL" clId="{79C0F84C-9A39-4D35-AF39-AF52203EB31F}" dt="2025-04-08T13:05:30.908" v="1593" actId="1076"/>
          <ac:picMkLst>
            <pc:docMk/>
            <pc:sldMk cId="3669983874" sldId="598"/>
            <ac:picMk id="4" creationId="{274DE198-96FB-4E30-AD1F-3A452C58DAF6}"/>
          </ac:picMkLst>
        </pc:picChg>
      </pc:sldChg>
      <pc:sldChg chg="add">
        <pc:chgData name="Ryderstedt Linnea" userId="bb7eff11-b75a-4557-a981-af4a15ee760b" providerId="ADAL" clId="{79C0F84C-9A39-4D35-AF39-AF52203EB31F}" dt="2025-04-08T12:55:42.414" v="1331"/>
        <pc:sldMkLst>
          <pc:docMk/>
          <pc:sldMk cId="2772983574" sldId="599"/>
        </pc:sldMkLst>
      </pc:sldChg>
      <pc:sldChg chg="addSp delSp modSp add mod">
        <pc:chgData name="Ryderstedt Linnea" userId="bb7eff11-b75a-4557-a981-af4a15ee760b" providerId="ADAL" clId="{79C0F84C-9A39-4D35-AF39-AF52203EB31F}" dt="2025-04-08T12:57:12.968" v="1354" actId="14100"/>
        <pc:sldMkLst>
          <pc:docMk/>
          <pc:sldMk cId="541789289" sldId="600"/>
        </pc:sldMkLst>
        <pc:spChg chg="mod">
          <ac:chgData name="Ryderstedt Linnea" userId="bb7eff11-b75a-4557-a981-af4a15ee760b" providerId="ADAL" clId="{79C0F84C-9A39-4D35-AF39-AF52203EB31F}" dt="2025-04-08T12:57:03.274" v="1352" actId="207"/>
          <ac:spMkLst>
            <pc:docMk/>
            <pc:sldMk cId="541789289" sldId="600"/>
            <ac:spMk id="3" creationId="{9F1A8D98-BB88-DA61-F2CF-AD896D09BC2C}"/>
          </ac:spMkLst>
        </pc:spChg>
        <pc:spChg chg="add del mod">
          <ac:chgData name="Ryderstedt Linnea" userId="bb7eff11-b75a-4557-a981-af4a15ee760b" providerId="ADAL" clId="{79C0F84C-9A39-4D35-AF39-AF52203EB31F}" dt="2025-04-08T12:56:42.919" v="1341" actId="478"/>
          <ac:spMkLst>
            <pc:docMk/>
            <pc:sldMk cId="541789289" sldId="600"/>
            <ac:spMk id="4" creationId="{E01A3CC9-0BEF-43C4-2D65-A42409C9E19C}"/>
          </ac:spMkLst>
        </pc:spChg>
        <pc:picChg chg="mod">
          <ac:chgData name="Ryderstedt Linnea" userId="bb7eff11-b75a-4557-a981-af4a15ee760b" providerId="ADAL" clId="{79C0F84C-9A39-4D35-AF39-AF52203EB31F}" dt="2025-04-08T12:57:12.968" v="1354" actId="14100"/>
          <ac:picMkLst>
            <pc:docMk/>
            <pc:sldMk cId="541789289" sldId="600"/>
            <ac:picMk id="8" creationId="{4F1F4860-1FA0-602B-CBA6-680F119BEF8B}"/>
          </ac:picMkLst>
        </pc:picChg>
        <pc:picChg chg="del">
          <ac:chgData name="Ryderstedt Linnea" userId="bb7eff11-b75a-4557-a981-af4a15ee760b" providerId="ADAL" clId="{79C0F84C-9A39-4D35-AF39-AF52203EB31F}" dt="2025-04-08T12:56:31.858" v="1337" actId="478"/>
          <ac:picMkLst>
            <pc:docMk/>
            <pc:sldMk cId="541789289" sldId="600"/>
            <ac:picMk id="10" creationId="{4AF0603C-C2FF-BAD0-556A-7AA8A76B82F3}"/>
          </ac:picMkLst>
        </pc:picChg>
      </pc:sldChg>
      <pc:sldChg chg="addSp delSp modSp add mod">
        <pc:chgData name="Ryderstedt Linnea" userId="bb7eff11-b75a-4557-a981-af4a15ee760b" providerId="ADAL" clId="{79C0F84C-9A39-4D35-AF39-AF52203EB31F}" dt="2025-04-08T13:05:00.941" v="1587" actId="14100"/>
        <pc:sldMkLst>
          <pc:docMk/>
          <pc:sldMk cId="1811947416" sldId="601"/>
        </pc:sldMkLst>
        <pc:spChg chg="mod ord">
          <ac:chgData name="Ryderstedt Linnea" userId="bb7eff11-b75a-4557-a981-af4a15ee760b" providerId="ADAL" clId="{79C0F84C-9A39-4D35-AF39-AF52203EB31F}" dt="2025-04-08T13:05:00.941" v="1587" actId="14100"/>
          <ac:spMkLst>
            <pc:docMk/>
            <pc:sldMk cId="1811947416" sldId="601"/>
            <ac:spMk id="3" creationId="{9F1A8D98-BB88-DA61-F2CF-AD896D09BC2C}"/>
          </ac:spMkLst>
        </pc:spChg>
        <pc:spChg chg="add del mod">
          <ac:chgData name="Ryderstedt Linnea" userId="bb7eff11-b75a-4557-a981-af4a15ee760b" providerId="ADAL" clId="{79C0F84C-9A39-4D35-AF39-AF52203EB31F}" dt="2025-04-08T13:04:30.950" v="1582" actId="26606"/>
          <ac:spMkLst>
            <pc:docMk/>
            <pc:sldMk cId="1811947416" sldId="601"/>
            <ac:spMk id="4" creationId="{460D6A6C-E685-F85D-63F1-C391C1614F2C}"/>
          </ac:spMkLst>
        </pc:spChg>
        <pc:spChg chg="add">
          <ac:chgData name="Ryderstedt Linnea" userId="bb7eff11-b75a-4557-a981-af4a15ee760b" providerId="ADAL" clId="{79C0F84C-9A39-4D35-AF39-AF52203EB31F}" dt="2025-04-08T13:04:30.950" v="1582" actId="26606"/>
          <ac:spMkLst>
            <pc:docMk/>
            <pc:sldMk cId="1811947416" sldId="601"/>
            <ac:spMk id="11" creationId="{F2714688-541B-6CE9-0C84-BD69C4E04155}"/>
          </ac:spMkLst>
        </pc:spChg>
        <pc:picChg chg="add mod">
          <ac:chgData name="Ryderstedt Linnea" userId="bb7eff11-b75a-4557-a981-af4a15ee760b" providerId="ADAL" clId="{79C0F84C-9A39-4D35-AF39-AF52203EB31F}" dt="2025-04-08T13:04:48.286" v="1585" actId="1076"/>
          <ac:picMkLst>
            <pc:docMk/>
            <pc:sldMk cId="1811947416" sldId="601"/>
            <ac:picMk id="6" creationId="{D7275FC2-51B8-CC83-81FA-181916F0DD4C}"/>
          </ac:picMkLst>
        </pc:picChg>
        <pc:picChg chg="del">
          <ac:chgData name="Ryderstedt Linnea" userId="bb7eff11-b75a-4557-a981-af4a15ee760b" providerId="ADAL" clId="{79C0F84C-9A39-4D35-AF39-AF52203EB31F}" dt="2025-04-08T12:57:19.947" v="1355" actId="478"/>
          <ac:picMkLst>
            <pc:docMk/>
            <pc:sldMk cId="1811947416" sldId="601"/>
            <ac:picMk id="8" creationId="{4F1F4860-1FA0-602B-CBA6-680F119BEF8B}"/>
          </ac:picMkLst>
        </pc:picChg>
        <pc:picChg chg="del mod">
          <ac:chgData name="Ryderstedt Linnea" userId="bb7eff11-b75a-4557-a981-af4a15ee760b" providerId="ADAL" clId="{79C0F84C-9A39-4D35-AF39-AF52203EB31F}" dt="2025-04-08T13:04:23.977" v="1579" actId="478"/>
          <ac:picMkLst>
            <pc:docMk/>
            <pc:sldMk cId="1811947416" sldId="601"/>
            <ac:picMk id="10" creationId="{4AF0603C-C2FF-BAD0-556A-7AA8A76B82F3}"/>
          </ac:picMkLst>
        </pc:picChg>
      </pc:sldChg>
      <pc:sldChg chg="del">
        <pc:chgData name="Ryderstedt Linnea" userId="bb7eff11-b75a-4557-a981-af4a15ee760b" providerId="ADAL" clId="{79C0F84C-9A39-4D35-AF39-AF52203EB31F}" dt="2025-04-08T07:53:49.742" v="656" actId="2696"/>
        <pc:sldMkLst>
          <pc:docMk/>
          <pc:sldMk cId="2748126525" sldId="664"/>
        </pc:sldMkLst>
      </pc:sldChg>
      <pc:sldChg chg="del">
        <pc:chgData name="Ryderstedt Linnea" userId="bb7eff11-b75a-4557-a981-af4a15ee760b" providerId="ADAL" clId="{79C0F84C-9A39-4D35-AF39-AF52203EB31F}" dt="2025-04-08T07:54:04.419" v="660" actId="2696"/>
        <pc:sldMkLst>
          <pc:docMk/>
          <pc:sldMk cId="2629454730" sldId="665"/>
        </pc:sldMkLst>
      </pc:sldChg>
      <pc:sldChg chg="del">
        <pc:chgData name="Ryderstedt Linnea" userId="bb7eff11-b75a-4557-a981-af4a15ee760b" providerId="ADAL" clId="{79C0F84C-9A39-4D35-AF39-AF52203EB31F}" dt="2025-04-08T07:40:33.571" v="25" actId="2696"/>
        <pc:sldMkLst>
          <pc:docMk/>
          <pc:sldMk cId="2998519142" sldId="666"/>
        </pc:sldMkLst>
      </pc:sldChg>
      <pc:sldChg chg="new del">
        <pc:chgData name="Ryderstedt Linnea" userId="bb7eff11-b75a-4557-a981-af4a15ee760b" providerId="ADAL" clId="{79C0F84C-9A39-4D35-AF39-AF52203EB31F}" dt="2025-04-08T07:52:17.614" v="549" actId="2696"/>
        <pc:sldMkLst>
          <pc:docMk/>
          <pc:sldMk cId="3665910421" sldId="666"/>
        </pc:sldMkLst>
      </pc:sldChg>
      <pc:sldMasterChg chg="delSldLayout">
        <pc:chgData name="Ryderstedt Linnea" userId="bb7eff11-b75a-4557-a981-af4a15ee760b" providerId="ADAL" clId="{79C0F84C-9A39-4D35-AF39-AF52203EB31F}" dt="2025-04-08T12:56:28.572" v="1336" actId="2696"/>
        <pc:sldMasterMkLst>
          <pc:docMk/>
          <pc:sldMasterMk cId="0" sldId="2147483690"/>
        </pc:sldMasterMkLst>
        <pc:sldLayoutChg chg="del">
          <pc:chgData name="Ryderstedt Linnea" userId="bb7eff11-b75a-4557-a981-af4a15ee760b" providerId="ADAL" clId="{79C0F84C-9A39-4D35-AF39-AF52203EB31F}" dt="2025-04-08T12:56:04.908" v="1334" actId="2696"/>
          <pc:sldLayoutMkLst>
            <pc:docMk/>
            <pc:sldMasterMk cId="0" sldId="2147483690"/>
            <pc:sldLayoutMk cId="2451687158" sldId="2147483783"/>
          </pc:sldLayoutMkLst>
        </pc:sldLayoutChg>
        <pc:sldLayoutChg chg="del">
          <pc:chgData name="Ryderstedt Linnea" userId="bb7eff11-b75a-4557-a981-af4a15ee760b" providerId="ADAL" clId="{79C0F84C-9A39-4D35-AF39-AF52203EB31F}" dt="2025-04-08T12:56:28.572" v="1336" actId="2696"/>
          <pc:sldLayoutMkLst>
            <pc:docMk/>
            <pc:sldMasterMk cId="0" sldId="2147483690"/>
            <pc:sldLayoutMk cId="4001153572" sldId="21474837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4B38-DF11-4702-8135-18EFA6156C77}" type="datetimeFigureOut">
              <a:rPr lang="sv-SE" smtClean="0"/>
              <a:pPr/>
              <a:t>2025-04-25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E925-3013-4FB9-93FA-9612F1F346E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09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85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70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 bort  punkten ’Val av entreprenör’ om det inte är relevant.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109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58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454A-404F-4DF1-8F43-7DDF83BF3B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75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454A-404F-4DF1-8F43-7DDF83BF3B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70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0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15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 userDrawn="1"/>
        </p:nvCxnSpPr>
        <p:spPr>
          <a:xfrm>
            <a:off x="6749882" y="1022400"/>
            <a:ext cx="20016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396000" y="102240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5247" y="1076400"/>
            <a:ext cx="6192877" cy="936000"/>
          </a:xfrm>
          <a:prstGeom prst="rect">
            <a:avLst/>
          </a:prstGeom>
        </p:spPr>
        <p:txBody>
          <a:bodyPr lIns="0" rIns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49882" y="1076400"/>
            <a:ext cx="1994880" cy="9360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namn och datum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395289" y="2282400"/>
            <a:ext cx="8353425" cy="2628000"/>
          </a:xfrm>
          <a:prstGeom prst="rect">
            <a:avLst/>
          </a:prstGeom>
        </p:spPr>
        <p:txBody>
          <a:bodyPr lIns="0" rIns="0"/>
          <a:lstStyle>
            <a:lvl1pPr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14">
            <a:extLst>
              <a:ext uri="{FF2B5EF4-FFF2-40B4-BE49-F238E27FC236}">
                <a16:creationId xmlns:a16="http://schemas.microsoft.com/office/drawing/2014/main" id="{78C26D2A-FEC8-4A28-93DC-1970D223F43B}"/>
              </a:ext>
            </a:extLst>
          </p:cNvPr>
          <p:cNvCxnSpPr/>
          <p:nvPr userDrawn="1"/>
        </p:nvCxnSpPr>
        <p:spPr>
          <a:xfrm>
            <a:off x="-324544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29">
            <a:extLst>
              <a:ext uri="{FF2B5EF4-FFF2-40B4-BE49-F238E27FC236}">
                <a16:creationId xmlns:a16="http://schemas.microsoft.com/office/drawing/2014/main" id="{7C3F1DA7-AE36-4E43-B133-2815DF2BB54C}"/>
              </a:ext>
            </a:extLst>
          </p:cNvPr>
          <p:cNvCxnSpPr/>
          <p:nvPr userDrawn="1"/>
        </p:nvCxnSpPr>
        <p:spPr>
          <a:xfrm>
            <a:off x="9216008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7302FD36-59FC-40CC-BEB5-4559DD577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" y="176400"/>
            <a:ext cx="1782000" cy="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0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 och bild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7000"/>
            <a:ext cx="3996000" cy="1062000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4608464" y="229791"/>
            <a:ext cx="4140000" cy="468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7" name="Rak 6"/>
          <p:cNvCxnSpPr/>
          <p:nvPr/>
        </p:nvCxnSpPr>
        <p:spPr>
          <a:xfrm>
            <a:off x="396000" y="257175"/>
            <a:ext cx="3996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396000" y="1440000"/>
            <a:ext cx="3996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396000" y="1519200"/>
            <a:ext cx="3996000" cy="2926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 och bild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7000"/>
            <a:ext cx="3996000" cy="1062000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4608464" y="0"/>
            <a:ext cx="4536000" cy="514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7" name="Rak 6"/>
          <p:cNvCxnSpPr/>
          <p:nvPr/>
        </p:nvCxnSpPr>
        <p:spPr>
          <a:xfrm>
            <a:off x="396000" y="257175"/>
            <a:ext cx="3996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396000" y="1440000"/>
            <a:ext cx="3996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396000" y="1519200"/>
            <a:ext cx="3996000" cy="2926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0439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 höger och bild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52464" y="297000"/>
            <a:ext cx="3996000" cy="1062000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396000" y="229791"/>
            <a:ext cx="4140000" cy="468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7" name="Rak 6"/>
          <p:cNvCxnSpPr/>
          <p:nvPr/>
        </p:nvCxnSpPr>
        <p:spPr>
          <a:xfrm>
            <a:off x="4752464" y="257175"/>
            <a:ext cx="3996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4752464" y="1440000"/>
            <a:ext cx="3996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4752464" y="1519200"/>
            <a:ext cx="3996000" cy="2926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8335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 höger och bild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52464" y="297000"/>
            <a:ext cx="3996000" cy="1062000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36000" cy="514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7" name="Rak 6"/>
          <p:cNvCxnSpPr/>
          <p:nvPr/>
        </p:nvCxnSpPr>
        <p:spPr>
          <a:xfrm>
            <a:off x="4752464" y="257175"/>
            <a:ext cx="3996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4752464" y="1440000"/>
            <a:ext cx="3996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4752464" y="1519200"/>
            <a:ext cx="3996000" cy="2926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6266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6913562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395536" y="1519200"/>
            <a:ext cx="6912000" cy="2926800"/>
          </a:xfrm>
        </p:spPr>
        <p:txBody>
          <a:bodyPr/>
          <a:lstStyle/>
          <a:p>
            <a:endParaRPr lang="sv-SE"/>
          </a:p>
        </p:txBody>
      </p: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73A6C6AB-12F9-40CB-872A-A5AAC2FAA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ell, diagram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6913562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519200"/>
            <a:ext cx="6912850" cy="292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Bildobjekt 47">
            <a:extLst>
              <a:ext uri="{FF2B5EF4-FFF2-40B4-BE49-F238E27FC236}">
                <a16:creationId xmlns:a16="http://schemas.microsoft.com/office/drawing/2014/main" id="{C0548A43-14BC-4AF3-B74C-715AD1438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96000" y="1519200"/>
            <a:ext cx="8352000" cy="3348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cxnSp>
        <p:nvCxnSpPr>
          <p:cNvPr id="51" name="Rak 50"/>
          <p:cNvCxnSpPr/>
          <p:nvPr userDrawn="1"/>
        </p:nvCxnSpPr>
        <p:spPr>
          <a:xfrm>
            <a:off x="396000" y="1440000"/>
            <a:ext cx="8352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6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395536" y="1519200"/>
            <a:ext cx="8352000" cy="334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9701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ell, diagram, grafik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519200"/>
            <a:ext cx="8352000" cy="33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3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395536" y="1519200"/>
            <a:ext cx="4068000" cy="334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1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4680464" y="1519200"/>
            <a:ext cx="4068000" cy="334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48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 userDrawn="1"/>
        </p:nvCxnSpPr>
        <p:spPr>
          <a:xfrm>
            <a:off x="6749882" y="1022400"/>
            <a:ext cx="20016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396000" y="102240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5247" y="1076400"/>
            <a:ext cx="6192877" cy="936000"/>
          </a:xfrm>
          <a:prstGeom prst="rect">
            <a:avLst/>
          </a:prstGeom>
        </p:spPr>
        <p:txBody>
          <a:bodyPr lIns="0" rIns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49882" y="1076400"/>
            <a:ext cx="1994880" cy="9360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namn och datum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395289" y="2282400"/>
            <a:ext cx="4068000" cy="2628000"/>
          </a:xfrm>
          <a:prstGeom prst="rect">
            <a:avLst/>
          </a:prstGeom>
        </p:spPr>
        <p:txBody>
          <a:bodyPr lIns="0" rIns="0"/>
          <a:lstStyle>
            <a:lvl1pPr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4680000" y="2282400"/>
            <a:ext cx="4068000" cy="2628000"/>
          </a:xfrm>
          <a:prstGeom prst="rect">
            <a:avLst/>
          </a:prstGeom>
        </p:spPr>
        <p:txBody>
          <a:bodyPr lIns="0" rIns="0"/>
          <a:lstStyle>
            <a:lvl1pPr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39" name="Rak 14">
            <a:extLst>
              <a:ext uri="{FF2B5EF4-FFF2-40B4-BE49-F238E27FC236}">
                <a16:creationId xmlns:a16="http://schemas.microsoft.com/office/drawing/2014/main" id="{F8C137B5-FCD4-441E-A9A5-5C97A909070E}"/>
              </a:ext>
            </a:extLst>
          </p:cNvPr>
          <p:cNvCxnSpPr/>
          <p:nvPr userDrawn="1"/>
        </p:nvCxnSpPr>
        <p:spPr>
          <a:xfrm>
            <a:off x="-324544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29">
            <a:extLst>
              <a:ext uri="{FF2B5EF4-FFF2-40B4-BE49-F238E27FC236}">
                <a16:creationId xmlns:a16="http://schemas.microsoft.com/office/drawing/2014/main" id="{C80D13E5-E2BB-4CF4-AB0A-A77DCF45CD97}"/>
              </a:ext>
            </a:extLst>
          </p:cNvPr>
          <p:cNvCxnSpPr/>
          <p:nvPr userDrawn="1"/>
        </p:nvCxnSpPr>
        <p:spPr>
          <a:xfrm>
            <a:off x="9216008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B209E32D-B22A-4EB4-B419-050719C598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" y="176400"/>
            <a:ext cx="1782000" cy="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4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tabell, diagram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396000" y="1519200"/>
            <a:ext cx="4068000" cy="3348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2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680000" y="1519200"/>
            <a:ext cx="4068000" cy="3348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51353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täck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5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Årskloc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3AFEB-EBDB-4AE7-84AB-FC82D36B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466"/>
            <a:ext cx="8352000" cy="106200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4" name="Rak 28">
            <a:extLst>
              <a:ext uri="{FF2B5EF4-FFF2-40B4-BE49-F238E27FC236}">
                <a16:creationId xmlns:a16="http://schemas.microsoft.com/office/drawing/2014/main" id="{152062D5-865B-4A28-B3A0-ECC59B42AEE9}"/>
              </a:ext>
            </a:extLst>
          </p:cNvPr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AE7A4C59-2284-434D-B211-BF9C418F5F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55776" y="1438940"/>
            <a:ext cx="4509398" cy="3220682"/>
            <a:chOff x="2266951" y="2031661"/>
            <a:chExt cx="5301356" cy="3786319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1F0D648-3B0D-4223-B88B-36E05E2E58CB}"/>
                </a:ext>
              </a:extLst>
            </p:cNvPr>
            <p:cNvGrpSpPr/>
            <p:nvPr/>
          </p:nvGrpSpPr>
          <p:grpSpPr>
            <a:xfrm>
              <a:off x="2266951" y="2031661"/>
              <a:ext cx="5301356" cy="3786319"/>
              <a:chOff x="2029483" y="1500583"/>
              <a:chExt cx="6042991" cy="4316004"/>
            </a:xfrm>
          </p:grpSpPr>
          <p:cxnSp>
            <p:nvCxnSpPr>
              <p:cNvPr id="30" name="Rak koppling 29">
                <a:extLst>
                  <a:ext uri="{FF2B5EF4-FFF2-40B4-BE49-F238E27FC236}">
                    <a16:creationId xmlns:a16="http://schemas.microsoft.com/office/drawing/2014/main" id="{88AC5465-15E8-4520-859D-BA130D24FFEA}"/>
                  </a:ext>
                </a:extLst>
              </p:cNvPr>
              <p:cNvCxnSpPr>
                <a:cxnSpLocks/>
                <a:stCxn id="37" idx="1"/>
                <a:endCxn id="45" idx="3"/>
              </p:cNvCxnSpPr>
              <p:nvPr/>
            </p:nvCxnSpPr>
            <p:spPr>
              <a:xfrm flipH="1">
                <a:off x="3187448" y="2008602"/>
                <a:ext cx="3087906" cy="3705034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Rak koppling 30">
                <a:extLst>
                  <a:ext uri="{FF2B5EF4-FFF2-40B4-BE49-F238E27FC236}">
                    <a16:creationId xmlns:a16="http://schemas.microsoft.com/office/drawing/2014/main" id="{9E931E09-2F21-4452-BB39-0B0073D596CA}"/>
                  </a:ext>
                </a:extLst>
              </p:cNvPr>
              <p:cNvCxnSpPr>
                <a:cxnSpLocks/>
                <a:stCxn id="49" idx="3"/>
                <a:endCxn id="43" idx="1"/>
              </p:cNvCxnSpPr>
              <p:nvPr/>
            </p:nvCxnSpPr>
            <p:spPr>
              <a:xfrm>
                <a:off x="3187448" y="2008602"/>
                <a:ext cx="3079769" cy="3699524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Rak koppling 31">
                <a:extLst>
                  <a:ext uri="{FF2B5EF4-FFF2-40B4-BE49-F238E27FC236}">
                    <a16:creationId xmlns:a16="http://schemas.microsoft.com/office/drawing/2014/main" id="{7058157D-D7A9-4FF3-8701-44D522AEA85D}"/>
                  </a:ext>
                </a:extLst>
              </p:cNvPr>
              <p:cNvCxnSpPr/>
              <p:nvPr/>
            </p:nvCxnSpPr>
            <p:spPr>
              <a:xfrm>
                <a:off x="2029483" y="3803373"/>
                <a:ext cx="6042991" cy="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Rak koppling 32">
                <a:extLst>
                  <a:ext uri="{FF2B5EF4-FFF2-40B4-BE49-F238E27FC236}">
                    <a16:creationId xmlns:a16="http://schemas.microsoft.com/office/drawing/2014/main" id="{EB1A400A-C911-4867-84BF-747D70098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0766" y="1500583"/>
                <a:ext cx="635" cy="4316004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Rak koppling 33">
                <a:extLst>
                  <a:ext uri="{FF2B5EF4-FFF2-40B4-BE49-F238E27FC236}">
                    <a16:creationId xmlns:a16="http://schemas.microsoft.com/office/drawing/2014/main" id="{D024747E-AE8F-447B-B661-4306B3174EAD}"/>
                  </a:ext>
                </a:extLst>
              </p:cNvPr>
              <p:cNvCxnSpPr>
                <a:cxnSpLocks/>
                <a:stCxn id="40" idx="1"/>
                <a:endCxn id="46" idx="3"/>
              </p:cNvCxnSpPr>
              <p:nvPr/>
            </p:nvCxnSpPr>
            <p:spPr>
              <a:xfrm flipH="1">
                <a:off x="2801460" y="2839534"/>
                <a:ext cx="3860204" cy="1931327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Rak koppling 34">
                <a:extLst>
                  <a:ext uri="{FF2B5EF4-FFF2-40B4-BE49-F238E27FC236}">
                    <a16:creationId xmlns:a16="http://schemas.microsoft.com/office/drawing/2014/main" id="{1A6969BC-06F6-4D70-BCA2-01248082B6DD}"/>
                  </a:ext>
                </a:extLst>
              </p:cNvPr>
              <p:cNvCxnSpPr>
                <a:cxnSpLocks/>
                <a:stCxn id="48" idx="3"/>
                <a:endCxn id="42" idx="1"/>
              </p:cNvCxnSpPr>
              <p:nvPr/>
            </p:nvCxnSpPr>
            <p:spPr>
              <a:xfrm>
                <a:off x="2800050" y="2869986"/>
                <a:ext cx="3861614" cy="1898358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5497C04D-A503-43EF-8792-02F617CD5668}"/>
                </a:ext>
              </a:extLst>
            </p:cNvPr>
            <p:cNvSpPr/>
            <p:nvPr/>
          </p:nvSpPr>
          <p:spPr>
            <a:xfrm>
              <a:off x="3102340" y="2555031"/>
              <a:ext cx="3022703" cy="30227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1AE49212-F3A6-4E8D-9D6B-A28B5E1F6D42}"/>
                </a:ext>
              </a:extLst>
            </p:cNvPr>
            <p:cNvGrpSpPr/>
            <p:nvPr/>
          </p:nvGrpSpPr>
          <p:grpSpPr>
            <a:xfrm>
              <a:off x="3158766" y="2601534"/>
              <a:ext cx="2918743" cy="2929334"/>
              <a:chOff x="3110449" y="2133600"/>
              <a:chExt cx="3327062" cy="3339133"/>
            </a:xfrm>
          </p:grpSpPr>
          <p:cxnSp>
            <p:nvCxnSpPr>
              <p:cNvPr id="24" name="Rak koppling 23">
                <a:extLst>
                  <a:ext uri="{FF2B5EF4-FFF2-40B4-BE49-F238E27FC236}">
                    <a16:creationId xmlns:a16="http://schemas.microsoft.com/office/drawing/2014/main" id="{5DCCB83D-EDD2-4A8D-B218-62DF2C2714A7}"/>
                  </a:ext>
                </a:extLst>
              </p:cNvPr>
              <p:cNvCxnSpPr/>
              <p:nvPr/>
            </p:nvCxnSpPr>
            <p:spPr>
              <a:xfrm flipH="1">
                <a:off x="4337838" y="2133600"/>
                <a:ext cx="866891" cy="3339133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Rak koppling 24">
                <a:extLst>
                  <a:ext uri="{FF2B5EF4-FFF2-40B4-BE49-F238E27FC236}">
                    <a16:creationId xmlns:a16="http://schemas.microsoft.com/office/drawing/2014/main" id="{A86CCCC1-0C4B-466B-BF8F-17E97294A5E9}"/>
                  </a:ext>
                </a:extLst>
              </p:cNvPr>
              <p:cNvCxnSpPr/>
              <p:nvPr/>
            </p:nvCxnSpPr>
            <p:spPr>
              <a:xfrm>
                <a:off x="3110449" y="3342174"/>
                <a:ext cx="3327062" cy="891484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Rak koppling 25">
                <a:extLst>
                  <a:ext uri="{FF2B5EF4-FFF2-40B4-BE49-F238E27FC236}">
                    <a16:creationId xmlns:a16="http://schemas.microsoft.com/office/drawing/2014/main" id="{17E1B4CF-82E9-42BD-B688-D93D9C3A6F48}"/>
                  </a:ext>
                </a:extLst>
              </p:cNvPr>
              <p:cNvCxnSpPr/>
              <p:nvPr/>
            </p:nvCxnSpPr>
            <p:spPr>
              <a:xfrm flipH="1">
                <a:off x="3110449" y="3340691"/>
                <a:ext cx="3325559" cy="89108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Rak koppling 26">
                <a:extLst>
                  <a:ext uri="{FF2B5EF4-FFF2-40B4-BE49-F238E27FC236}">
                    <a16:creationId xmlns:a16="http://schemas.microsoft.com/office/drawing/2014/main" id="{5794C45A-078A-4E46-B579-45421FAFA55A}"/>
                  </a:ext>
                </a:extLst>
              </p:cNvPr>
              <p:cNvCxnSpPr/>
              <p:nvPr/>
            </p:nvCxnSpPr>
            <p:spPr>
              <a:xfrm>
                <a:off x="4331759" y="2133600"/>
                <a:ext cx="894719" cy="3339133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Rak koppling 27">
                <a:extLst>
                  <a:ext uri="{FF2B5EF4-FFF2-40B4-BE49-F238E27FC236}">
                    <a16:creationId xmlns:a16="http://schemas.microsoft.com/office/drawing/2014/main" id="{35A88F84-4271-47B9-954D-554B135774E6}"/>
                  </a:ext>
                </a:extLst>
              </p:cNvPr>
              <p:cNvCxnSpPr/>
              <p:nvPr/>
            </p:nvCxnSpPr>
            <p:spPr>
              <a:xfrm>
                <a:off x="3550720" y="2563823"/>
                <a:ext cx="2458526" cy="2458526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Rak koppling 28">
                <a:extLst>
                  <a:ext uri="{FF2B5EF4-FFF2-40B4-BE49-F238E27FC236}">
                    <a16:creationId xmlns:a16="http://schemas.microsoft.com/office/drawing/2014/main" id="{FAA968F1-38C3-4F9E-8668-7756E847E890}"/>
                  </a:ext>
                </a:extLst>
              </p:cNvPr>
              <p:cNvCxnSpPr>
                <a:stCxn id="7" idx="7"/>
                <a:endCxn id="7" idx="3"/>
              </p:cNvCxnSpPr>
              <p:nvPr/>
            </p:nvCxnSpPr>
            <p:spPr>
              <a:xfrm flipH="1">
                <a:off x="3550720" y="2585182"/>
                <a:ext cx="2436383" cy="2436383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34DC4DC4-8816-4309-A45E-D51C3285941C}"/>
                </a:ext>
              </a:extLst>
            </p:cNvPr>
            <p:cNvSpPr/>
            <p:nvPr/>
          </p:nvSpPr>
          <p:spPr>
            <a:xfrm>
              <a:off x="3452633" y="2917089"/>
              <a:ext cx="2336778" cy="23367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9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13A537BB-913C-4EF8-A21B-FC4F15B88263}"/>
                </a:ext>
              </a:extLst>
            </p:cNvPr>
            <p:cNvGrpSpPr/>
            <p:nvPr/>
          </p:nvGrpSpPr>
          <p:grpSpPr>
            <a:xfrm>
              <a:off x="3144615" y="2603108"/>
              <a:ext cx="2968476" cy="2964742"/>
              <a:chOff x="3146159" y="2602573"/>
              <a:chExt cx="2968476" cy="2964742"/>
            </a:xfrm>
          </p:grpSpPr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FB61FCB7-068F-4779-B785-B3C838EE7258}"/>
                  </a:ext>
                </a:extLst>
              </p:cNvPr>
              <p:cNvSpPr txBox="1"/>
              <p:nvPr/>
            </p:nvSpPr>
            <p:spPr>
              <a:xfrm rot="17813814">
                <a:off x="5455388" y="4620325"/>
                <a:ext cx="635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Maj</a:t>
                </a:r>
              </a:p>
            </p:txBody>
          </p:sp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7A805064-BD93-45E1-8B0E-557F7E06CF36}"/>
                  </a:ext>
                </a:extLst>
              </p:cNvPr>
              <p:cNvSpPr txBox="1"/>
              <p:nvPr/>
            </p:nvSpPr>
            <p:spPr>
              <a:xfrm rot="19671223">
                <a:off x="5002793" y="5062766"/>
                <a:ext cx="6130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Jun</a:t>
                </a:r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7A85226D-1642-4409-ACB9-3EC14B9BDB6E}"/>
                  </a:ext>
                </a:extLst>
              </p:cNvPr>
              <p:cNvSpPr txBox="1"/>
              <p:nvPr/>
            </p:nvSpPr>
            <p:spPr>
              <a:xfrm>
                <a:off x="4289345" y="5290316"/>
                <a:ext cx="6130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Jul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C3DA9336-4BEA-48BE-8845-474201B08835}"/>
                  </a:ext>
                </a:extLst>
              </p:cNvPr>
              <p:cNvSpPr txBox="1"/>
              <p:nvPr/>
            </p:nvSpPr>
            <p:spPr>
              <a:xfrm rot="1593634">
                <a:off x="3636997" y="5076139"/>
                <a:ext cx="6130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Aug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12C1B748-5B7A-40D7-AA7F-C6856FC2732B}"/>
                  </a:ext>
                </a:extLst>
              </p:cNvPr>
              <p:cNvSpPr txBox="1"/>
              <p:nvPr/>
            </p:nvSpPr>
            <p:spPr>
              <a:xfrm rot="3502634">
                <a:off x="3175251" y="4582606"/>
                <a:ext cx="6130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Sep</a:t>
                </a:r>
              </a:p>
            </p:txBody>
          </p:sp>
          <p:grpSp>
            <p:nvGrpSpPr>
              <p:cNvPr id="16" name="Grupp 15">
                <a:extLst>
                  <a:ext uri="{FF2B5EF4-FFF2-40B4-BE49-F238E27FC236}">
                    <a16:creationId xmlns:a16="http://schemas.microsoft.com/office/drawing/2014/main" id="{648AE3E5-A707-4119-A60F-98BC965BD363}"/>
                  </a:ext>
                </a:extLst>
              </p:cNvPr>
              <p:cNvGrpSpPr/>
              <p:nvPr/>
            </p:nvGrpSpPr>
            <p:grpSpPr>
              <a:xfrm>
                <a:off x="3146159" y="2602573"/>
                <a:ext cx="2968476" cy="1792573"/>
                <a:chOff x="3146159" y="2602573"/>
                <a:chExt cx="2968476" cy="1792573"/>
              </a:xfrm>
            </p:grpSpPr>
            <p:sp>
              <p:nvSpPr>
                <p:cNvPr id="17" name="textruta 16">
                  <a:extLst>
                    <a:ext uri="{FF2B5EF4-FFF2-40B4-BE49-F238E27FC236}">
                      <a16:creationId xmlns:a16="http://schemas.microsoft.com/office/drawing/2014/main" id="{DB7C760F-46B5-4125-92FC-CFFAAB35CC95}"/>
                    </a:ext>
                  </a:extLst>
                </p:cNvPr>
                <p:cNvSpPr txBox="1"/>
                <p:nvPr/>
              </p:nvSpPr>
              <p:spPr>
                <a:xfrm>
                  <a:off x="4134019" y="2602573"/>
                  <a:ext cx="872970" cy="2849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200" dirty="0"/>
                    <a:t>Jan</a:t>
                  </a:r>
                </a:p>
              </p:txBody>
            </p:sp>
            <p:sp>
              <p:nvSpPr>
                <p:cNvPr id="18" name="textruta 17">
                  <a:extLst>
                    <a:ext uri="{FF2B5EF4-FFF2-40B4-BE49-F238E27FC236}">
                      <a16:creationId xmlns:a16="http://schemas.microsoft.com/office/drawing/2014/main" id="{224A714A-7B83-43EF-9A81-1701DC015851}"/>
                    </a:ext>
                  </a:extLst>
                </p:cNvPr>
                <p:cNvSpPr txBox="1"/>
                <p:nvPr/>
              </p:nvSpPr>
              <p:spPr>
                <a:xfrm rot="1644890">
                  <a:off x="4883225" y="2789538"/>
                  <a:ext cx="7766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200" dirty="0"/>
                    <a:t>Feb</a:t>
                  </a:r>
                </a:p>
              </p:txBody>
            </p:sp>
            <p:sp>
              <p:nvSpPr>
                <p:cNvPr id="19" name="textruta 18">
                  <a:extLst>
                    <a:ext uri="{FF2B5EF4-FFF2-40B4-BE49-F238E27FC236}">
                      <a16:creationId xmlns:a16="http://schemas.microsoft.com/office/drawing/2014/main" id="{69E6E383-4DF5-47D7-A1E3-7D7D0F07D6BF}"/>
                    </a:ext>
                  </a:extLst>
                </p:cNvPr>
                <p:cNvSpPr txBox="1"/>
                <p:nvPr/>
              </p:nvSpPr>
              <p:spPr>
                <a:xfrm rot="3458940">
                  <a:off x="5438992" y="3242927"/>
                  <a:ext cx="67836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200" dirty="0"/>
                    <a:t>Mar</a:t>
                  </a:r>
                </a:p>
              </p:txBody>
            </p:sp>
            <p:sp>
              <p:nvSpPr>
                <p:cNvPr id="20" name="textruta 19">
                  <a:extLst>
                    <a:ext uri="{FF2B5EF4-FFF2-40B4-BE49-F238E27FC236}">
                      <a16:creationId xmlns:a16="http://schemas.microsoft.com/office/drawing/2014/main" id="{3F2C077D-9A28-43E5-9572-3DC8F5434BFF}"/>
                    </a:ext>
                  </a:extLst>
                </p:cNvPr>
                <p:cNvSpPr txBox="1"/>
                <p:nvPr/>
              </p:nvSpPr>
              <p:spPr>
                <a:xfrm rot="5400000">
                  <a:off x="5636956" y="3917466"/>
                  <a:ext cx="67836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200" dirty="0"/>
                    <a:t>Apr</a:t>
                  </a:r>
                </a:p>
              </p:txBody>
            </p:sp>
            <p:sp>
              <p:nvSpPr>
                <p:cNvPr id="21" name="textruta 20">
                  <a:extLst>
                    <a:ext uri="{FF2B5EF4-FFF2-40B4-BE49-F238E27FC236}">
                      <a16:creationId xmlns:a16="http://schemas.microsoft.com/office/drawing/2014/main" id="{69AF0CFB-422D-44E9-A905-543FB6EB24F5}"/>
                    </a:ext>
                  </a:extLst>
                </p:cNvPr>
                <p:cNvSpPr txBox="1"/>
                <p:nvPr/>
              </p:nvSpPr>
              <p:spPr>
                <a:xfrm rot="16200000">
                  <a:off x="2978117" y="3915783"/>
                  <a:ext cx="6130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200" dirty="0"/>
                    <a:t>Okt</a:t>
                  </a:r>
                </a:p>
              </p:txBody>
            </p:sp>
            <p:sp>
              <p:nvSpPr>
                <p:cNvPr id="22" name="textruta 21">
                  <a:extLst>
                    <a:ext uri="{FF2B5EF4-FFF2-40B4-BE49-F238E27FC236}">
                      <a16:creationId xmlns:a16="http://schemas.microsoft.com/office/drawing/2014/main" id="{A0CE98E9-3733-4584-8043-9624C1D30C0D}"/>
                    </a:ext>
                  </a:extLst>
                </p:cNvPr>
                <p:cNvSpPr txBox="1"/>
                <p:nvPr/>
              </p:nvSpPr>
              <p:spPr>
                <a:xfrm rot="18210523">
                  <a:off x="3181759" y="3257674"/>
                  <a:ext cx="6130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200" dirty="0"/>
                    <a:t>Nov</a:t>
                  </a:r>
                </a:p>
              </p:txBody>
            </p:sp>
            <p:sp>
              <p:nvSpPr>
                <p:cNvPr id="23" name="textruta 22">
                  <a:extLst>
                    <a:ext uri="{FF2B5EF4-FFF2-40B4-BE49-F238E27FC236}">
                      <a16:creationId xmlns:a16="http://schemas.microsoft.com/office/drawing/2014/main" id="{F3581CFC-502E-4BB5-903A-329FEE825ABE}"/>
                    </a:ext>
                  </a:extLst>
                </p:cNvPr>
                <p:cNvSpPr txBox="1"/>
                <p:nvPr/>
              </p:nvSpPr>
              <p:spPr>
                <a:xfrm rot="19907015">
                  <a:off x="3662711" y="2761904"/>
                  <a:ext cx="6130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200" dirty="0"/>
                    <a:t>Dec</a:t>
                  </a:r>
                </a:p>
              </p:txBody>
            </p:sp>
          </p:grpSp>
        </p:grpSp>
      </p:grpSp>
      <p:sp>
        <p:nvSpPr>
          <p:cNvPr id="37" name="Platshållare för text 52">
            <a:extLst>
              <a:ext uri="{FF2B5EF4-FFF2-40B4-BE49-F238E27FC236}">
                <a16:creationId xmlns:a16="http://schemas.microsoft.com/office/drawing/2014/main" id="{6E8252AB-06C8-4EA3-B761-921FAB5E2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625433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38" name="Bågformad 1">
            <a:extLst>
              <a:ext uri="{FF2B5EF4-FFF2-40B4-BE49-F238E27FC236}">
                <a16:creationId xmlns:a16="http://schemas.microsoft.com/office/drawing/2014/main" id="{95BB5165-B85F-41DB-8163-111FF83457B0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09042" y="2295616"/>
            <a:ext cx="1878109" cy="1824401"/>
          </a:xfrm>
          <a:prstGeom prst="circularArrow">
            <a:avLst>
              <a:gd name="adj1" fmla="val 0"/>
              <a:gd name="adj2" fmla="val 396083"/>
              <a:gd name="adj3" fmla="val 20253517"/>
              <a:gd name="adj4" fmla="val 20990416"/>
              <a:gd name="adj5" fmla="val 5994"/>
            </a:avLst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52">
            <a:extLst>
              <a:ext uri="{FF2B5EF4-FFF2-40B4-BE49-F238E27FC236}">
                <a16:creationId xmlns:a16="http://schemas.microsoft.com/office/drawing/2014/main" id="{911353F9-F9EA-4347-97A5-272E9AA2A7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120" y="1347614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0" name="Platshållare för text 52">
            <a:extLst>
              <a:ext uri="{FF2B5EF4-FFF2-40B4-BE49-F238E27FC236}">
                <a16:creationId xmlns:a16="http://schemas.microsoft.com/office/drawing/2014/main" id="{6FF833BB-2719-4533-B1E2-AA6160AC26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400" y="2245490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1" name="Platshållare för text 52">
            <a:extLst>
              <a:ext uri="{FF2B5EF4-FFF2-40B4-BE49-F238E27FC236}">
                <a16:creationId xmlns:a16="http://schemas.microsoft.com/office/drawing/2014/main" id="{A8067B18-07D1-442B-9AFE-6992185ACD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8545" y="2964461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2" name="Platshållare för text 52">
            <a:extLst>
              <a:ext uri="{FF2B5EF4-FFF2-40B4-BE49-F238E27FC236}">
                <a16:creationId xmlns:a16="http://schemas.microsoft.com/office/drawing/2014/main" id="{62EF1B0F-0975-495D-9393-9A11D3E5F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2400" y="3684804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3" name="Platshållare för text 52">
            <a:extLst>
              <a:ext uri="{FF2B5EF4-FFF2-40B4-BE49-F238E27FC236}">
                <a16:creationId xmlns:a16="http://schemas.microsoft.com/office/drawing/2014/main" id="{29137B0D-8F1F-48DE-81E6-D4FBAA7DD6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8056" y="4386086"/>
            <a:ext cx="2166312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4" name="Platshållare för text 52">
            <a:extLst>
              <a:ext uri="{FF2B5EF4-FFF2-40B4-BE49-F238E27FC236}">
                <a16:creationId xmlns:a16="http://schemas.microsoft.com/office/drawing/2014/main" id="{6E536E43-1512-4560-9C58-D8DD56354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2120" y="4634822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5" name="Platshållare för text 52">
            <a:extLst>
              <a:ext uri="{FF2B5EF4-FFF2-40B4-BE49-F238E27FC236}">
                <a16:creationId xmlns:a16="http://schemas.microsoft.com/office/drawing/2014/main" id="{EDC0CF6E-F1E7-4EFD-900C-045D976739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872" y="4390198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6" name="Platshållare för text 52">
            <a:extLst>
              <a:ext uri="{FF2B5EF4-FFF2-40B4-BE49-F238E27FC236}">
                <a16:creationId xmlns:a16="http://schemas.microsoft.com/office/drawing/2014/main" id="{E4855615-16D0-4033-8AA3-037FF86A52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840" y="3686682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7" name="Platshållare för text 52">
            <a:extLst>
              <a:ext uri="{FF2B5EF4-FFF2-40B4-BE49-F238E27FC236}">
                <a16:creationId xmlns:a16="http://schemas.microsoft.com/office/drawing/2014/main" id="{46CD032E-A5D2-40B9-A9A8-F690F00E1C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" y="2978638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8" name="Platshållare för text 52">
            <a:extLst>
              <a:ext uri="{FF2B5EF4-FFF2-40B4-BE49-F238E27FC236}">
                <a16:creationId xmlns:a16="http://schemas.microsoft.com/office/drawing/2014/main" id="{C01780F8-C3F6-42D3-A667-2AA36C1ADA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788" y="2268214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49" name="Platshållare för text 52">
            <a:extLst>
              <a:ext uri="{FF2B5EF4-FFF2-40B4-BE49-F238E27FC236}">
                <a16:creationId xmlns:a16="http://schemas.microsoft.com/office/drawing/2014/main" id="{BF58B414-B9DA-42CC-A092-D39FAF0A19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872" y="1625433"/>
            <a:ext cx="2160000" cy="3852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in text. Max två rader.</a:t>
            </a:r>
          </a:p>
        </p:txBody>
      </p:sp>
      <p:sp>
        <p:nvSpPr>
          <p:cNvPr id="50" name="Platshållare för text 65">
            <a:extLst>
              <a:ext uri="{FF2B5EF4-FFF2-40B4-BE49-F238E27FC236}">
                <a16:creationId xmlns:a16="http://schemas.microsoft.com/office/drawing/2014/main" id="{A859F8C3-8A54-454C-8894-0C79AC1D68CC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3744088" y="2615297"/>
            <a:ext cx="1620000" cy="1277273"/>
          </a:xfrm>
        </p:spPr>
        <p:txBody>
          <a:bodyPr lIns="90000" rIns="90000" anchor="ctr" anchorCtr="1">
            <a:sp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Skriv in punkter som pågår hela året. Max sju-åtta rader.</a:t>
            </a:r>
          </a:p>
          <a:p>
            <a:pPr lvl="0"/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0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240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 avlånga tonplat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A1679E7-1094-4586-9361-F85C42615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92250"/>
            <a:ext cx="8352000" cy="705600"/>
          </a:xfrm>
          <a:prstGeom prst="roundRect">
            <a:avLst>
              <a:gd name="adj" fmla="val 16667"/>
            </a:avLst>
          </a:prstGeom>
          <a:solidFill>
            <a:srgbClr val="D3D3D3"/>
          </a:solidFill>
          <a:effectLst/>
        </p:spPr>
        <p:txBody>
          <a:bodyPr lIns="90000" rIns="90000" anchor="ctr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cxnSp>
        <p:nvCxnSpPr>
          <p:cNvPr id="58" name="Rak 28">
            <a:extLst>
              <a:ext uri="{FF2B5EF4-FFF2-40B4-BE49-F238E27FC236}">
                <a16:creationId xmlns:a16="http://schemas.microsoft.com/office/drawing/2014/main" id="{65E62424-AD9C-4548-A88D-3C4BA7E779B2}"/>
              </a:ext>
            </a:extLst>
          </p:cNvPr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latshållare för text 14">
            <a:extLst>
              <a:ext uri="{FF2B5EF4-FFF2-40B4-BE49-F238E27FC236}">
                <a16:creationId xmlns:a16="http://schemas.microsoft.com/office/drawing/2014/main" id="{813FE520-8A5F-4F87-83F6-FE2CD56454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125" y="2325065"/>
            <a:ext cx="8352000" cy="705600"/>
          </a:xfrm>
          <a:prstGeom prst="roundRect">
            <a:avLst/>
          </a:prstGeom>
          <a:solidFill>
            <a:srgbClr val="D3D3D3"/>
          </a:solidFill>
        </p:spPr>
        <p:txBody>
          <a:bodyPr lIns="90000" rIns="90000" anchor="ctr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4" name="Platshållare för text 14">
            <a:extLst>
              <a:ext uri="{FF2B5EF4-FFF2-40B4-BE49-F238E27FC236}">
                <a16:creationId xmlns:a16="http://schemas.microsoft.com/office/drawing/2014/main" id="{83AEDD95-1946-4791-8CE7-A06E2DC7AE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125" y="3168653"/>
            <a:ext cx="8352000" cy="705600"/>
          </a:xfrm>
          <a:prstGeom prst="roundRect">
            <a:avLst/>
          </a:prstGeom>
          <a:solidFill>
            <a:srgbClr val="D3D3D3"/>
          </a:solidFill>
        </p:spPr>
        <p:txBody>
          <a:bodyPr lIns="90000" rIns="90000" anchor="ctr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6" name="Platshållare för text 14">
            <a:extLst>
              <a:ext uri="{FF2B5EF4-FFF2-40B4-BE49-F238E27FC236}">
                <a16:creationId xmlns:a16="http://schemas.microsoft.com/office/drawing/2014/main" id="{B7B28F53-72F3-45DB-AFE4-F4AC704F16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713" y="4008963"/>
            <a:ext cx="8352000" cy="705600"/>
          </a:xfrm>
          <a:prstGeom prst="roundRect">
            <a:avLst/>
          </a:prstGeom>
          <a:solidFill>
            <a:srgbClr val="D3D3D3"/>
          </a:solidFill>
        </p:spPr>
        <p:txBody>
          <a:bodyPr lIns="90000" rIns="90000" anchor="ctr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4666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4" grpId="0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1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text i mörka tonplat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9274043-8B21-47B3-9795-0A86F8D36E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969862"/>
            <a:ext cx="2635200" cy="287338"/>
          </a:xfrm>
        </p:spPr>
        <p:txBody>
          <a:bodyPr/>
          <a:lstStyle>
            <a:lvl1pPr marL="0" indent="0">
              <a:buNone/>
              <a:defRPr sz="1400" b="1"/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rubrik här</a:t>
            </a:r>
          </a:p>
          <a:p>
            <a:pPr lvl="0"/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A1679E7-1094-4586-9361-F85C42615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257200"/>
            <a:ext cx="2635200" cy="1465200"/>
          </a:xfrm>
          <a:solidFill>
            <a:srgbClr val="916C86"/>
          </a:solidFill>
        </p:spPr>
        <p:txBody>
          <a:bodyPr lIns="90000" rIns="90000" anchor="ctr" anchorCtr="0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4" name="Platshållare för text 11">
            <a:extLst>
              <a:ext uri="{FF2B5EF4-FFF2-40B4-BE49-F238E27FC236}">
                <a16:creationId xmlns:a16="http://schemas.microsoft.com/office/drawing/2014/main" id="{F3F2A293-453E-44B3-B262-67F108D1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332" y="1969862"/>
            <a:ext cx="2635200" cy="287338"/>
          </a:xfrm>
        </p:spPr>
        <p:txBody>
          <a:bodyPr/>
          <a:lstStyle>
            <a:lvl1pPr marL="0" indent="0">
              <a:buNone/>
              <a:defRPr sz="1400" b="1"/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rubrik här</a:t>
            </a:r>
          </a:p>
          <a:p>
            <a:pPr lvl="0"/>
            <a:endParaRPr lang="sv-SE" dirty="0"/>
          </a:p>
        </p:txBody>
      </p:sp>
      <p:sp>
        <p:nvSpPr>
          <p:cNvPr id="55" name="Platshållare för text 14">
            <a:extLst>
              <a:ext uri="{FF2B5EF4-FFF2-40B4-BE49-F238E27FC236}">
                <a16:creationId xmlns:a16="http://schemas.microsoft.com/office/drawing/2014/main" id="{54D7EF73-5F0F-47BD-AE41-02C53BF79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3688" y="2257200"/>
            <a:ext cx="2635200" cy="1465200"/>
          </a:xfrm>
          <a:solidFill>
            <a:srgbClr val="916C86"/>
          </a:solidFill>
        </p:spPr>
        <p:txBody>
          <a:bodyPr lIns="90000" rIns="90000" anchor="ctr" anchorCtr="0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6" name="Platshållare för text 11">
            <a:extLst>
              <a:ext uri="{FF2B5EF4-FFF2-40B4-BE49-F238E27FC236}">
                <a16:creationId xmlns:a16="http://schemas.microsoft.com/office/drawing/2014/main" id="{DAD04A58-4571-42E2-9FE6-A1DDF44A0A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3514" y="1969862"/>
            <a:ext cx="2635200" cy="287338"/>
          </a:xfrm>
        </p:spPr>
        <p:txBody>
          <a:bodyPr/>
          <a:lstStyle>
            <a:lvl1pPr marL="0" indent="0">
              <a:buNone/>
              <a:defRPr sz="1400" b="1"/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rubrik här</a:t>
            </a:r>
          </a:p>
          <a:p>
            <a:pPr lvl="0"/>
            <a:endParaRPr lang="sv-SE" dirty="0"/>
          </a:p>
        </p:txBody>
      </p:sp>
      <p:sp>
        <p:nvSpPr>
          <p:cNvPr id="57" name="Platshållare för text 14">
            <a:extLst>
              <a:ext uri="{FF2B5EF4-FFF2-40B4-BE49-F238E27FC236}">
                <a16:creationId xmlns:a16="http://schemas.microsoft.com/office/drawing/2014/main" id="{43A4D6FF-23C6-43A4-BBF9-5E7CA596E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4226" y="2257200"/>
            <a:ext cx="2635200" cy="1465200"/>
          </a:xfrm>
          <a:solidFill>
            <a:srgbClr val="916C86"/>
          </a:solidFill>
        </p:spPr>
        <p:txBody>
          <a:bodyPr lIns="90000" rIns="90000" anchor="ctr" anchorCtr="0"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cxnSp>
        <p:nvCxnSpPr>
          <p:cNvPr id="58" name="Rak 28">
            <a:extLst>
              <a:ext uri="{FF2B5EF4-FFF2-40B4-BE49-F238E27FC236}">
                <a16:creationId xmlns:a16="http://schemas.microsoft.com/office/drawing/2014/main" id="{65E62424-AD9C-4548-A88D-3C4BA7E779B2}"/>
              </a:ext>
            </a:extLst>
          </p:cNvPr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2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text i mörk tonplat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A1679E7-1094-4586-9361-F85C42615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519200"/>
            <a:ext cx="5184000" cy="3348000"/>
          </a:xfrm>
          <a:solidFill>
            <a:srgbClr val="916C86"/>
          </a:solidFill>
        </p:spPr>
        <p:txBody>
          <a:bodyPr lIns="360000" tIns="360000" rIns="360000" bIns="36000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8CDEC13-49A5-4170-AF65-7497A39DE0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000" y="1519237"/>
            <a:ext cx="2952000" cy="3348000"/>
          </a:xfrm>
        </p:spPr>
        <p:txBody>
          <a:bodyPr/>
          <a:lstStyle/>
          <a:p>
            <a:endParaRPr lang="sv-SE"/>
          </a:p>
        </p:txBody>
      </p:sp>
      <p:cxnSp>
        <p:nvCxnSpPr>
          <p:cNvPr id="51" name="Rak 28">
            <a:extLst>
              <a:ext uri="{FF2B5EF4-FFF2-40B4-BE49-F238E27FC236}">
                <a16:creationId xmlns:a16="http://schemas.microsoft.com/office/drawing/2014/main" id="{92A43EB6-E704-48CA-8B53-12C4485951F5}"/>
              </a:ext>
            </a:extLst>
          </p:cNvPr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87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text i mörk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A1679E7-1094-4586-9361-F85C42615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7" y="5701"/>
            <a:ext cx="9144000" cy="5144400"/>
          </a:xfrm>
          <a:solidFill>
            <a:srgbClr val="7FAEC1"/>
          </a:solidFill>
        </p:spPr>
        <p:txBody>
          <a:bodyPr lIns="360000" tIns="46800" rIns="360000" anchor="ctr" anchorCtr="0"/>
          <a:lstStyle>
            <a:lvl1pPr marL="1080000" indent="0" algn="l">
              <a:buNone/>
              <a:defRPr sz="3200">
                <a:solidFill>
                  <a:schemeClr val="bg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Klicka här för att skriva text. </a:t>
            </a:r>
            <a:br>
              <a:rPr lang="sv-SE" dirty="0"/>
            </a:br>
            <a:r>
              <a:rPr lang="sv-SE" dirty="0"/>
              <a:t>Ändra färg på tonplatta genom att klicka på plattan, välj menyfliken Figurformat och sedan Figurfyllning. Välj färg från paletten Egna färger.</a:t>
            </a:r>
          </a:p>
        </p:txBody>
      </p:sp>
    </p:spTree>
    <p:extLst>
      <p:ext uri="{BB962C8B-B14F-4D97-AF65-F5344CB8AC3E}">
        <p14:creationId xmlns:p14="http://schemas.microsoft.com/office/powerpoint/2010/main" val="186302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text i ljusa tonplat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9274043-8B21-47B3-9795-0A86F8D36E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969862"/>
            <a:ext cx="2635200" cy="287338"/>
          </a:xfrm>
        </p:spPr>
        <p:txBody>
          <a:bodyPr/>
          <a:lstStyle>
            <a:lvl1pPr marL="0" indent="0">
              <a:buNone/>
              <a:defRPr sz="1400" b="1"/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rubrik här</a:t>
            </a:r>
          </a:p>
          <a:p>
            <a:pPr lvl="0"/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A1679E7-1094-4586-9361-F85C42615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257200"/>
            <a:ext cx="2635200" cy="1465200"/>
          </a:xfrm>
          <a:solidFill>
            <a:srgbClr val="DACED7"/>
          </a:solidFill>
        </p:spPr>
        <p:txBody>
          <a:bodyPr lIns="90000" rIns="90000" anchor="ctr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4" name="Platshållare för text 11">
            <a:extLst>
              <a:ext uri="{FF2B5EF4-FFF2-40B4-BE49-F238E27FC236}">
                <a16:creationId xmlns:a16="http://schemas.microsoft.com/office/drawing/2014/main" id="{F3F2A293-453E-44B3-B262-67F108D1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332" y="1969862"/>
            <a:ext cx="2635200" cy="287338"/>
          </a:xfrm>
        </p:spPr>
        <p:txBody>
          <a:bodyPr/>
          <a:lstStyle>
            <a:lvl1pPr marL="0" indent="0">
              <a:buNone/>
              <a:defRPr sz="1400" b="1"/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rubrik här</a:t>
            </a:r>
          </a:p>
          <a:p>
            <a:pPr lvl="0"/>
            <a:endParaRPr lang="sv-SE" dirty="0"/>
          </a:p>
        </p:txBody>
      </p:sp>
      <p:sp>
        <p:nvSpPr>
          <p:cNvPr id="55" name="Platshållare för text 14">
            <a:extLst>
              <a:ext uri="{FF2B5EF4-FFF2-40B4-BE49-F238E27FC236}">
                <a16:creationId xmlns:a16="http://schemas.microsoft.com/office/drawing/2014/main" id="{54D7EF73-5F0F-47BD-AE41-02C53BF79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3688" y="2257200"/>
            <a:ext cx="2635200" cy="1465200"/>
          </a:xfrm>
          <a:solidFill>
            <a:srgbClr val="DACED7"/>
          </a:solidFill>
        </p:spPr>
        <p:txBody>
          <a:bodyPr lIns="90000" rIns="90000" anchor="ctr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6" name="Platshållare för text 11">
            <a:extLst>
              <a:ext uri="{FF2B5EF4-FFF2-40B4-BE49-F238E27FC236}">
                <a16:creationId xmlns:a16="http://schemas.microsoft.com/office/drawing/2014/main" id="{DAD04A58-4571-42E2-9FE6-A1DDF44A0A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3514" y="1969862"/>
            <a:ext cx="2635200" cy="287338"/>
          </a:xfrm>
        </p:spPr>
        <p:txBody>
          <a:bodyPr/>
          <a:lstStyle>
            <a:lvl1pPr marL="0" indent="0">
              <a:buNone/>
              <a:defRPr sz="1400" b="1"/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rubrik här</a:t>
            </a:r>
          </a:p>
          <a:p>
            <a:pPr lvl="0"/>
            <a:endParaRPr lang="sv-SE" dirty="0"/>
          </a:p>
        </p:txBody>
      </p:sp>
      <p:sp>
        <p:nvSpPr>
          <p:cNvPr id="57" name="Platshållare för text 14">
            <a:extLst>
              <a:ext uri="{FF2B5EF4-FFF2-40B4-BE49-F238E27FC236}">
                <a16:creationId xmlns:a16="http://schemas.microsoft.com/office/drawing/2014/main" id="{43A4D6FF-23C6-43A4-BBF9-5E7CA596E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4226" y="2257200"/>
            <a:ext cx="2635200" cy="1465200"/>
          </a:xfrm>
          <a:solidFill>
            <a:srgbClr val="DACED7"/>
          </a:solidFill>
        </p:spPr>
        <p:txBody>
          <a:bodyPr lIns="90000" rIns="90000" anchor="ctr" anchorCtr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cxnSp>
        <p:nvCxnSpPr>
          <p:cNvPr id="58" name="Rak 28">
            <a:extLst>
              <a:ext uri="{FF2B5EF4-FFF2-40B4-BE49-F238E27FC236}">
                <a16:creationId xmlns:a16="http://schemas.microsoft.com/office/drawing/2014/main" id="{65E62424-AD9C-4548-A88D-3C4BA7E779B2}"/>
              </a:ext>
            </a:extLst>
          </p:cNvPr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0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text i ljus tonplat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8352000" cy="1062000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A1679E7-1094-4586-9361-F85C42615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519200"/>
            <a:ext cx="5184000" cy="3348000"/>
          </a:xfrm>
          <a:solidFill>
            <a:srgbClr val="DACED7"/>
          </a:solidFill>
        </p:spPr>
        <p:txBody>
          <a:bodyPr lIns="360000" tIns="360000" rIns="360000" bIns="360000"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8CDEC13-49A5-4170-AF65-7497A39DE0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000" y="1519237"/>
            <a:ext cx="2952000" cy="3348000"/>
          </a:xfrm>
        </p:spPr>
        <p:txBody>
          <a:bodyPr/>
          <a:lstStyle/>
          <a:p>
            <a:endParaRPr lang="sv-SE"/>
          </a:p>
        </p:txBody>
      </p:sp>
      <p:cxnSp>
        <p:nvCxnSpPr>
          <p:cNvPr id="51" name="Rak 28">
            <a:extLst>
              <a:ext uri="{FF2B5EF4-FFF2-40B4-BE49-F238E27FC236}">
                <a16:creationId xmlns:a16="http://schemas.microsoft.com/office/drawing/2014/main" id="{92A43EB6-E704-48CA-8B53-12C4485951F5}"/>
              </a:ext>
            </a:extLst>
          </p:cNvPr>
          <p:cNvCxnSpPr/>
          <p:nvPr userDrawn="1"/>
        </p:nvCxnSpPr>
        <p:spPr>
          <a:xfrm>
            <a:off x="396000" y="257175"/>
            <a:ext cx="835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1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text i ljus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A1679E7-1094-4586-9361-F85C42615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7" y="5701"/>
            <a:ext cx="9144000" cy="5144400"/>
          </a:xfrm>
          <a:solidFill>
            <a:srgbClr val="BFD6E0"/>
          </a:solidFill>
        </p:spPr>
        <p:txBody>
          <a:bodyPr lIns="360000" tIns="46800" rIns="360000" anchor="ctr" anchorCtr="0"/>
          <a:lstStyle>
            <a:lvl1pPr marL="1080000" indent="0" algn="l">
              <a:buNone/>
              <a:defRPr sz="3200">
                <a:solidFill>
                  <a:schemeClr val="tx1"/>
                </a:solidFill>
              </a:defRPr>
            </a:lvl1pPr>
            <a:lvl2pPr marL="344250" indent="0">
              <a:buNone/>
              <a:defRPr/>
            </a:lvl2pPr>
            <a:lvl3pPr marL="627063" indent="0">
              <a:buNone/>
              <a:defRPr/>
            </a:lvl3pPr>
            <a:lvl4pPr marL="900113" indent="0">
              <a:buNone/>
              <a:defRPr/>
            </a:lvl4pPr>
            <a:lvl5pPr marL="1160463" indent="0">
              <a:buNone/>
              <a:defRPr/>
            </a:lvl5pPr>
          </a:lstStyle>
          <a:p>
            <a:pPr lvl="0"/>
            <a:r>
              <a:rPr lang="sv-SE" dirty="0"/>
              <a:t>Klicka här för att skriva text. </a:t>
            </a:r>
            <a:br>
              <a:rPr lang="sv-SE" dirty="0"/>
            </a:br>
            <a:r>
              <a:rPr lang="sv-SE" dirty="0"/>
              <a:t>Ändra färg på tonplatta genom att klicka på plattan, välj menyfliken Figurformat och sedan Figurfyllning. Välj färg från paletten Egna färger.</a:t>
            </a:r>
          </a:p>
        </p:txBody>
      </p:sp>
    </p:spTree>
    <p:extLst>
      <p:ext uri="{BB962C8B-B14F-4D97-AF65-F5344CB8AC3E}">
        <p14:creationId xmlns:p14="http://schemas.microsoft.com/office/powerpoint/2010/main" val="18929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396000" y="2340000"/>
            <a:ext cx="4463338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396000" y="1152000"/>
            <a:ext cx="4463338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1203598"/>
            <a:ext cx="4463338" cy="1090800"/>
          </a:xfrm>
          <a:prstGeom prst="rect">
            <a:avLst/>
          </a:prstGeom>
        </p:spPr>
        <p:txBody>
          <a:bodyPr lIns="0" rIns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2376000"/>
            <a:ext cx="4463338" cy="7308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namn och datum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0"/>
          </p:nvPr>
        </p:nvSpPr>
        <p:spPr>
          <a:xfrm>
            <a:off x="5033490" y="230399"/>
            <a:ext cx="3708000" cy="4680000"/>
          </a:xfrm>
          <a:prstGeom prst="rect">
            <a:avLst/>
          </a:prstGeom>
        </p:spPr>
        <p:txBody>
          <a:bodyPr lIns="0" rIns="0"/>
          <a:lstStyle>
            <a:lvl1pPr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11941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9216008" y="11941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116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116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14">
            <a:extLst>
              <a:ext uri="{FF2B5EF4-FFF2-40B4-BE49-F238E27FC236}">
                <a16:creationId xmlns:a16="http://schemas.microsoft.com/office/drawing/2014/main" id="{943BBC15-D3E5-4913-8A2D-2B3D7A7FC45D}"/>
              </a:ext>
            </a:extLst>
          </p:cNvPr>
          <p:cNvCxnSpPr/>
          <p:nvPr userDrawn="1"/>
        </p:nvCxnSpPr>
        <p:spPr>
          <a:xfrm>
            <a:off x="-324544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29">
            <a:extLst>
              <a:ext uri="{FF2B5EF4-FFF2-40B4-BE49-F238E27FC236}">
                <a16:creationId xmlns:a16="http://schemas.microsoft.com/office/drawing/2014/main" id="{2FF5173D-8D25-4962-9C43-4A3C6AD84E92}"/>
              </a:ext>
            </a:extLst>
          </p:cNvPr>
          <p:cNvCxnSpPr/>
          <p:nvPr userDrawn="1"/>
        </p:nvCxnSpPr>
        <p:spPr>
          <a:xfrm>
            <a:off x="9216008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408BCCAA-05F4-4172-A34E-C16C4ABB2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" y="176400"/>
            <a:ext cx="1782000" cy="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2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519200"/>
            <a:ext cx="6913562" cy="295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3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7542000" y="243000"/>
            <a:ext cx="1188000" cy="8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[Infoga eventuell symbol]</a:t>
            </a:r>
          </a:p>
        </p:txBody>
      </p:sp>
      <p:cxnSp>
        <p:nvCxnSpPr>
          <p:cNvPr id="42" name="Rak 41"/>
          <p:cNvCxnSpPr/>
          <p:nvPr userDrawn="1"/>
        </p:nvCxnSpPr>
        <p:spPr>
          <a:xfrm>
            <a:off x="396000" y="1440000"/>
            <a:ext cx="691285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1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519200"/>
            <a:ext cx="6913562" cy="2952000"/>
          </a:xfrm>
        </p:spPr>
        <p:txBody>
          <a:bodyPr/>
          <a:lstStyle>
            <a:lvl1pPr marL="342000" indent="-342000"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3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7542000" y="243000"/>
            <a:ext cx="1188000" cy="8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[Infoga eventuell symbol]</a:t>
            </a:r>
          </a:p>
        </p:txBody>
      </p:sp>
      <p:cxnSp>
        <p:nvCxnSpPr>
          <p:cNvPr id="42" name="Rak 41"/>
          <p:cNvCxnSpPr/>
          <p:nvPr userDrawn="1"/>
        </p:nvCxnSpPr>
        <p:spPr>
          <a:xfrm>
            <a:off x="396000" y="1440000"/>
            <a:ext cx="691285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00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394742" y="1519200"/>
            <a:ext cx="6913562" cy="29268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7542000" y="243000"/>
            <a:ext cx="1188000" cy="8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[Infoga eventuell symbol]</a:t>
            </a:r>
          </a:p>
        </p:txBody>
      </p:sp>
    </p:spTree>
    <p:extLst>
      <p:ext uri="{BB962C8B-B14F-4D97-AF65-F5344CB8AC3E}">
        <p14:creationId xmlns:p14="http://schemas.microsoft.com/office/powerpoint/2010/main" val="2669099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diagram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395288" y="1519200"/>
            <a:ext cx="6913562" cy="2926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7542000" y="243000"/>
            <a:ext cx="1188000" cy="8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[Infoga eventuell symbol]</a:t>
            </a:r>
          </a:p>
        </p:txBody>
      </p:sp>
    </p:spTree>
    <p:extLst>
      <p:ext uri="{BB962C8B-B14F-4D97-AF65-F5344CB8AC3E}">
        <p14:creationId xmlns:p14="http://schemas.microsoft.com/office/powerpoint/2010/main" val="298750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l, diagram, grafik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395288" y="1519200"/>
            <a:ext cx="8352000" cy="3348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0"/>
            <a:endParaRPr lang="sv-SE" dirty="0"/>
          </a:p>
        </p:txBody>
      </p:sp>
      <p:sp>
        <p:nvSpPr>
          <p:cNvPr id="6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7542000" y="243000"/>
            <a:ext cx="1188000" cy="8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[Infoga eventuell symbol]</a:t>
            </a:r>
          </a:p>
        </p:txBody>
      </p:sp>
      <p:cxnSp>
        <p:nvCxnSpPr>
          <p:cNvPr id="7" name="Rak 5">
            <a:extLst>
              <a:ext uri="{FF2B5EF4-FFF2-40B4-BE49-F238E27FC236}">
                <a16:creationId xmlns:a16="http://schemas.microsoft.com/office/drawing/2014/main" id="{64E25C26-FE94-4B5E-9997-8FCD2EA7B459}"/>
              </a:ext>
            </a:extLst>
          </p:cNvPr>
          <p:cNvCxnSpPr/>
          <p:nvPr userDrawn="1"/>
        </p:nvCxnSpPr>
        <p:spPr>
          <a:xfrm>
            <a:off x="396000" y="257175"/>
            <a:ext cx="691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11">
            <a:extLst>
              <a:ext uri="{FF2B5EF4-FFF2-40B4-BE49-F238E27FC236}">
                <a16:creationId xmlns:a16="http://schemas.microsoft.com/office/drawing/2014/main" id="{6BEEB662-73DC-4BF5-A0F4-89FF3AEFD88F}"/>
              </a:ext>
            </a:extLst>
          </p:cNvPr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12">
            <a:extLst>
              <a:ext uri="{FF2B5EF4-FFF2-40B4-BE49-F238E27FC236}">
                <a16:creationId xmlns:a16="http://schemas.microsoft.com/office/drawing/2014/main" id="{D89E1F47-68AF-4518-BD0D-5922231A34B3}"/>
              </a:ext>
            </a:extLst>
          </p:cNvPr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13">
            <a:extLst>
              <a:ext uri="{FF2B5EF4-FFF2-40B4-BE49-F238E27FC236}">
                <a16:creationId xmlns:a16="http://schemas.microsoft.com/office/drawing/2014/main" id="{BF75E69A-88CC-4EDB-BE1B-5BA1AC905B85}"/>
              </a:ext>
            </a:extLst>
          </p:cNvPr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4">
            <a:extLst>
              <a:ext uri="{FF2B5EF4-FFF2-40B4-BE49-F238E27FC236}">
                <a16:creationId xmlns:a16="http://schemas.microsoft.com/office/drawing/2014/main" id="{216A73A6-72CF-4E57-B629-424360BDB11E}"/>
              </a:ext>
            </a:extLst>
          </p:cNvPr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7">
            <a:extLst>
              <a:ext uri="{FF2B5EF4-FFF2-40B4-BE49-F238E27FC236}">
                <a16:creationId xmlns:a16="http://schemas.microsoft.com/office/drawing/2014/main" id="{049E177E-8938-484C-BB23-2F8A8356A80D}"/>
              </a:ext>
            </a:extLst>
          </p:cNvPr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8">
            <a:extLst>
              <a:ext uri="{FF2B5EF4-FFF2-40B4-BE49-F238E27FC236}">
                <a16:creationId xmlns:a16="http://schemas.microsoft.com/office/drawing/2014/main" id="{DFBBC6D4-8CD7-4B07-8648-89A382FC1657}"/>
              </a:ext>
            </a:extLst>
          </p:cNvPr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9">
            <a:extLst>
              <a:ext uri="{FF2B5EF4-FFF2-40B4-BE49-F238E27FC236}">
                <a16:creationId xmlns:a16="http://schemas.microsoft.com/office/drawing/2014/main" id="{A9AE613D-E936-4B1F-98A8-4371C89F322B}"/>
              </a:ext>
            </a:extLst>
          </p:cNvPr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26">
            <a:extLst>
              <a:ext uri="{FF2B5EF4-FFF2-40B4-BE49-F238E27FC236}">
                <a16:creationId xmlns:a16="http://schemas.microsoft.com/office/drawing/2014/main" id="{797B1E51-58D3-4702-8B4F-7B3A8C8D665F}"/>
              </a:ext>
            </a:extLst>
          </p:cNvPr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27">
            <a:extLst>
              <a:ext uri="{FF2B5EF4-FFF2-40B4-BE49-F238E27FC236}">
                <a16:creationId xmlns:a16="http://schemas.microsoft.com/office/drawing/2014/main" id="{932637B9-8C76-4E76-B4AB-C534DAFEF678}"/>
              </a:ext>
            </a:extLst>
          </p:cNvPr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28">
            <a:extLst>
              <a:ext uri="{FF2B5EF4-FFF2-40B4-BE49-F238E27FC236}">
                <a16:creationId xmlns:a16="http://schemas.microsoft.com/office/drawing/2014/main" id="{1996050C-25C1-4B61-BE0B-E8371AF07AC3}"/>
              </a:ext>
            </a:extLst>
          </p:cNvPr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29">
            <a:extLst>
              <a:ext uri="{FF2B5EF4-FFF2-40B4-BE49-F238E27FC236}">
                <a16:creationId xmlns:a16="http://schemas.microsoft.com/office/drawing/2014/main" id="{6C50D1DD-5550-4B29-B476-73EC2FCA5412}"/>
              </a:ext>
            </a:extLst>
          </p:cNvPr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30">
            <a:extLst>
              <a:ext uri="{FF2B5EF4-FFF2-40B4-BE49-F238E27FC236}">
                <a16:creationId xmlns:a16="http://schemas.microsoft.com/office/drawing/2014/main" id="{C621B63D-41AE-435A-A522-C35CD9916F61}"/>
              </a:ext>
            </a:extLst>
          </p:cNvPr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31">
            <a:extLst>
              <a:ext uri="{FF2B5EF4-FFF2-40B4-BE49-F238E27FC236}">
                <a16:creationId xmlns:a16="http://schemas.microsoft.com/office/drawing/2014/main" id="{B41E48E5-3A80-4331-9369-E305218D0C8B}"/>
              </a:ext>
            </a:extLst>
          </p:cNvPr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32">
            <a:extLst>
              <a:ext uri="{FF2B5EF4-FFF2-40B4-BE49-F238E27FC236}">
                <a16:creationId xmlns:a16="http://schemas.microsoft.com/office/drawing/2014/main" id="{5C886FB5-CCC5-4A62-ABED-F4F6514D3ACC}"/>
              </a:ext>
            </a:extLst>
          </p:cNvPr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0">
            <a:extLst>
              <a:ext uri="{FF2B5EF4-FFF2-40B4-BE49-F238E27FC236}">
                <a16:creationId xmlns:a16="http://schemas.microsoft.com/office/drawing/2014/main" id="{B2889FE3-93D5-4380-824F-A96C987F6A0E}"/>
              </a:ext>
            </a:extLst>
          </p:cNvPr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1">
            <a:extLst>
              <a:ext uri="{FF2B5EF4-FFF2-40B4-BE49-F238E27FC236}">
                <a16:creationId xmlns:a16="http://schemas.microsoft.com/office/drawing/2014/main" id="{9C1613D5-BCB5-426A-8569-042E9BF64099}"/>
              </a:ext>
            </a:extLst>
          </p:cNvPr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2">
            <a:extLst>
              <a:ext uri="{FF2B5EF4-FFF2-40B4-BE49-F238E27FC236}">
                <a16:creationId xmlns:a16="http://schemas.microsoft.com/office/drawing/2014/main" id="{47D16C38-30CF-49EE-817A-1C130414149B}"/>
              </a:ext>
            </a:extLst>
          </p:cNvPr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3">
            <a:extLst>
              <a:ext uri="{FF2B5EF4-FFF2-40B4-BE49-F238E27FC236}">
                <a16:creationId xmlns:a16="http://schemas.microsoft.com/office/drawing/2014/main" id="{1C739BC8-7B87-43E5-A64B-C08624996392}"/>
              </a:ext>
            </a:extLst>
          </p:cNvPr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4">
            <a:extLst>
              <a:ext uri="{FF2B5EF4-FFF2-40B4-BE49-F238E27FC236}">
                <a16:creationId xmlns:a16="http://schemas.microsoft.com/office/drawing/2014/main" id="{EF36DF1C-A50D-46FA-9780-BF17FE8173C8}"/>
              </a:ext>
            </a:extLst>
          </p:cNvPr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5">
            <a:extLst>
              <a:ext uri="{FF2B5EF4-FFF2-40B4-BE49-F238E27FC236}">
                <a16:creationId xmlns:a16="http://schemas.microsoft.com/office/drawing/2014/main" id="{373F8E05-1858-4742-B1BA-9C216BB3252F}"/>
              </a:ext>
            </a:extLst>
          </p:cNvPr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80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1" y="296466"/>
            <a:ext cx="5809235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cxnSp>
        <p:nvCxnSpPr>
          <p:cNvPr id="6" name="Rak 5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519200"/>
            <a:ext cx="5810400" cy="3348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6" name="Underrubrik 2"/>
          <p:cNvSpPr>
            <a:spLocks noGrp="1"/>
          </p:cNvSpPr>
          <p:nvPr>
            <p:ph type="subTitle" idx="1"/>
          </p:nvPr>
        </p:nvSpPr>
        <p:spPr>
          <a:xfrm>
            <a:off x="6372200" y="297000"/>
            <a:ext cx="2357682" cy="10620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cxnSp>
        <p:nvCxnSpPr>
          <p:cNvPr id="44" name="Rak 41">
            <a:extLst>
              <a:ext uri="{FF2B5EF4-FFF2-40B4-BE49-F238E27FC236}">
                <a16:creationId xmlns:a16="http://schemas.microsoft.com/office/drawing/2014/main" id="{CC4C05FA-AC33-4D5C-8310-3BCB8F81D789}"/>
              </a:ext>
            </a:extLst>
          </p:cNvPr>
          <p:cNvCxnSpPr/>
          <p:nvPr userDrawn="1"/>
        </p:nvCxnSpPr>
        <p:spPr>
          <a:xfrm>
            <a:off x="396000" y="1440000"/>
            <a:ext cx="5810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912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5810400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cxnSp>
        <p:nvCxnSpPr>
          <p:cNvPr id="6" name="Rak 5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519200"/>
            <a:ext cx="5810400" cy="3348000"/>
          </a:xfrm>
        </p:spPr>
        <p:txBody>
          <a:bodyPr/>
          <a:lstStyle>
            <a:lvl1pPr marL="342000" indent="-342000"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6" name="Underrubrik 2"/>
          <p:cNvSpPr>
            <a:spLocks noGrp="1"/>
          </p:cNvSpPr>
          <p:nvPr>
            <p:ph type="subTitle" idx="1"/>
          </p:nvPr>
        </p:nvSpPr>
        <p:spPr>
          <a:xfrm>
            <a:off x="6372200" y="297000"/>
            <a:ext cx="2357682" cy="10620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cxnSp>
        <p:nvCxnSpPr>
          <p:cNvPr id="43" name="Rak 41">
            <a:extLst>
              <a:ext uri="{FF2B5EF4-FFF2-40B4-BE49-F238E27FC236}">
                <a16:creationId xmlns:a16="http://schemas.microsoft.com/office/drawing/2014/main" id="{F80AF4BF-B18F-4510-BD14-A29C3F42B047}"/>
              </a:ext>
            </a:extLst>
          </p:cNvPr>
          <p:cNvCxnSpPr/>
          <p:nvPr userDrawn="1"/>
        </p:nvCxnSpPr>
        <p:spPr>
          <a:xfrm>
            <a:off x="396000" y="1440000"/>
            <a:ext cx="5810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00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5810400" cy="1062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395536" y="1519200"/>
            <a:ext cx="5810400" cy="3348000"/>
          </a:xfrm>
        </p:spPr>
        <p:txBody>
          <a:bodyPr/>
          <a:lstStyle/>
          <a:p>
            <a:endParaRPr lang="sv-SE"/>
          </a:p>
        </p:txBody>
      </p:sp>
      <p:sp>
        <p:nvSpPr>
          <p:cNvPr id="53" name="Underrubrik 2"/>
          <p:cNvSpPr>
            <a:spLocks noGrp="1"/>
          </p:cNvSpPr>
          <p:nvPr>
            <p:ph type="subTitle" idx="1"/>
          </p:nvPr>
        </p:nvSpPr>
        <p:spPr>
          <a:xfrm>
            <a:off x="6372200" y="297000"/>
            <a:ext cx="2357682" cy="10620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264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diagram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296021"/>
            <a:ext cx="5810400" cy="1062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519200"/>
            <a:ext cx="5810400" cy="33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Underrubrik 2"/>
          <p:cNvSpPr>
            <a:spLocks noGrp="1"/>
          </p:cNvSpPr>
          <p:nvPr>
            <p:ph type="subTitle" idx="1"/>
          </p:nvPr>
        </p:nvSpPr>
        <p:spPr>
          <a:xfrm>
            <a:off x="6372200" y="297000"/>
            <a:ext cx="2357682" cy="10620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261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l, diagram, grafik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519200"/>
            <a:ext cx="8352000" cy="33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372200" y="297000"/>
            <a:ext cx="2357682" cy="106200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396000" y="257175"/>
            <a:ext cx="5810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 userDrawn="1"/>
        </p:nvCxnSpPr>
        <p:spPr>
          <a:xfrm>
            <a:off x="6372200" y="256500"/>
            <a:ext cx="2358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37">
            <a:extLst>
              <a:ext uri="{FF2B5EF4-FFF2-40B4-BE49-F238E27FC236}">
                <a16:creationId xmlns:a16="http://schemas.microsoft.com/office/drawing/2014/main" id="{42A8F0A2-7F8E-4D5F-8389-03EC24A57808}"/>
              </a:ext>
            </a:extLst>
          </p:cNvPr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50">
            <a:extLst>
              <a:ext uri="{FF2B5EF4-FFF2-40B4-BE49-F238E27FC236}">
                <a16:creationId xmlns:a16="http://schemas.microsoft.com/office/drawing/2014/main" id="{3F9C9FBA-37B3-45EA-AA94-299B61E4444E}"/>
              </a:ext>
            </a:extLst>
          </p:cNvPr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37">
            <a:extLst>
              <a:ext uri="{FF2B5EF4-FFF2-40B4-BE49-F238E27FC236}">
                <a16:creationId xmlns:a16="http://schemas.microsoft.com/office/drawing/2014/main" id="{3EE1A49C-FB02-4F6E-8B1D-C45E5D70DFBB}"/>
              </a:ext>
            </a:extLst>
          </p:cNvPr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38">
            <a:extLst>
              <a:ext uri="{FF2B5EF4-FFF2-40B4-BE49-F238E27FC236}">
                <a16:creationId xmlns:a16="http://schemas.microsoft.com/office/drawing/2014/main" id="{1B55C994-5BC3-4FC2-A648-570DA681AD90}"/>
              </a:ext>
            </a:extLst>
          </p:cNvPr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39">
            <a:extLst>
              <a:ext uri="{FF2B5EF4-FFF2-40B4-BE49-F238E27FC236}">
                <a16:creationId xmlns:a16="http://schemas.microsoft.com/office/drawing/2014/main" id="{D89E85A0-A701-4EF0-BC04-41E1678790C2}"/>
              </a:ext>
            </a:extLst>
          </p:cNvPr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40">
            <a:extLst>
              <a:ext uri="{FF2B5EF4-FFF2-40B4-BE49-F238E27FC236}">
                <a16:creationId xmlns:a16="http://schemas.microsoft.com/office/drawing/2014/main" id="{EAB5834A-03D3-497D-B5F4-911DCBA3DFAA}"/>
              </a:ext>
            </a:extLst>
          </p:cNvPr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41">
            <a:extLst>
              <a:ext uri="{FF2B5EF4-FFF2-40B4-BE49-F238E27FC236}">
                <a16:creationId xmlns:a16="http://schemas.microsoft.com/office/drawing/2014/main" id="{2CBA9AB2-1D2C-40E0-9D62-32EB4F2D6A5F}"/>
              </a:ext>
            </a:extLst>
          </p:cNvPr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42">
            <a:extLst>
              <a:ext uri="{FF2B5EF4-FFF2-40B4-BE49-F238E27FC236}">
                <a16:creationId xmlns:a16="http://schemas.microsoft.com/office/drawing/2014/main" id="{C5F1E24A-06F7-498C-BB22-F1D451C1C1D3}"/>
              </a:ext>
            </a:extLst>
          </p:cNvPr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30">
            <a:extLst>
              <a:ext uri="{FF2B5EF4-FFF2-40B4-BE49-F238E27FC236}">
                <a16:creationId xmlns:a16="http://schemas.microsoft.com/office/drawing/2014/main" id="{5462591B-C271-43B0-8A61-FF0EC39F0DAE}"/>
              </a:ext>
            </a:extLst>
          </p:cNvPr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1">
            <a:extLst>
              <a:ext uri="{FF2B5EF4-FFF2-40B4-BE49-F238E27FC236}">
                <a16:creationId xmlns:a16="http://schemas.microsoft.com/office/drawing/2014/main" id="{B570DD19-208C-49DC-9E22-208CF15B8632}"/>
              </a:ext>
            </a:extLst>
          </p:cNvPr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32">
            <a:extLst>
              <a:ext uri="{FF2B5EF4-FFF2-40B4-BE49-F238E27FC236}">
                <a16:creationId xmlns:a16="http://schemas.microsoft.com/office/drawing/2014/main" id="{52DE8EB7-CDB9-49A0-8D9D-31614B5DB951}"/>
              </a:ext>
            </a:extLst>
          </p:cNvPr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36">
            <a:extLst>
              <a:ext uri="{FF2B5EF4-FFF2-40B4-BE49-F238E27FC236}">
                <a16:creationId xmlns:a16="http://schemas.microsoft.com/office/drawing/2014/main" id="{CBC67746-8B37-444F-932E-D7247479E5F2}"/>
              </a:ext>
            </a:extLst>
          </p:cNvPr>
          <p:cNvCxnSpPr/>
          <p:nvPr userDrawn="1"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43">
            <a:extLst>
              <a:ext uri="{FF2B5EF4-FFF2-40B4-BE49-F238E27FC236}">
                <a16:creationId xmlns:a16="http://schemas.microsoft.com/office/drawing/2014/main" id="{FBDDC660-1CA9-4532-8DA9-5B7B6169CE9D}"/>
              </a:ext>
            </a:extLst>
          </p:cNvPr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44">
            <a:extLst>
              <a:ext uri="{FF2B5EF4-FFF2-40B4-BE49-F238E27FC236}">
                <a16:creationId xmlns:a16="http://schemas.microsoft.com/office/drawing/2014/main" id="{F8909B87-ECA3-4DBE-B241-3DEC3F40F2A1}"/>
              </a:ext>
            </a:extLst>
          </p:cNvPr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45">
            <a:extLst>
              <a:ext uri="{FF2B5EF4-FFF2-40B4-BE49-F238E27FC236}">
                <a16:creationId xmlns:a16="http://schemas.microsoft.com/office/drawing/2014/main" id="{6EF7E0FE-91D2-467B-A2A6-D90CC2E3B07E}"/>
              </a:ext>
            </a:extLst>
          </p:cNvPr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49">
            <a:extLst>
              <a:ext uri="{FF2B5EF4-FFF2-40B4-BE49-F238E27FC236}">
                <a16:creationId xmlns:a16="http://schemas.microsoft.com/office/drawing/2014/main" id="{D56940D0-2B77-4775-A1B5-ADCBD61DF2C2}"/>
              </a:ext>
            </a:extLst>
          </p:cNvPr>
          <p:cNvCxnSpPr/>
          <p:nvPr userDrawn="1"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14">
            <a:extLst>
              <a:ext uri="{FF2B5EF4-FFF2-40B4-BE49-F238E27FC236}">
                <a16:creationId xmlns:a16="http://schemas.microsoft.com/office/drawing/2014/main" id="{A112A7AA-2338-4998-8A62-E8BE4ADF26CC}"/>
              </a:ext>
            </a:extLst>
          </p:cNvPr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17">
            <a:extLst>
              <a:ext uri="{FF2B5EF4-FFF2-40B4-BE49-F238E27FC236}">
                <a16:creationId xmlns:a16="http://schemas.microsoft.com/office/drawing/2014/main" id="{77D1E419-B729-4132-A476-7170377773A0}"/>
              </a:ext>
            </a:extLst>
          </p:cNvPr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4F5E397A-8AFF-4901-9D08-5CBEDD772829}"/>
              </a:ext>
            </a:extLst>
          </p:cNvPr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>
            <a:extLst>
              <a:ext uri="{FF2B5EF4-FFF2-40B4-BE49-F238E27FC236}">
                <a16:creationId xmlns:a16="http://schemas.microsoft.com/office/drawing/2014/main" id="{9202E264-7B7D-4239-9EC0-844B80E35324}"/>
              </a:ext>
            </a:extLst>
          </p:cNvPr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 userDrawn="1"/>
        </p:nvCxnSpPr>
        <p:spPr>
          <a:xfrm>
            <a:off x="396000" y="4443958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6000" y="10224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1076400"/>
            <a:ext cx="4226400" cy="2772000"/>
          </a:xfrm>
          <a:prstGeom prst="rect">
            <a:avLst/>
          </a:prstGeom>
        </p:spPr>
        <p:txBody>
          <a:bodyPr lIns="0" rIns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4500000"/>
            <a:ext cx="4226400" cy="384815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14">
            <a:extLst>
              <a:ext uri="{FF2B5EF4-FFF2-40B4-BE49-F238E27FC236}">
                <a16:creationId xmlns:a16="http://schemas.microsoft.com/office/drawing/2014/main" id="{2CEED0DD-4832-47F3-B211-D3749E96DA12}"/>
              </a:ext>
            </a:extLst>
          </p:cNvPr>
          <p:cNvCxnSpPr/>
          <p:nvPr userDrawn="1"/>
        </p:nvCxnSpPr>
        <p:spPr>
          <a:xfrm>
            <a:off x="-324544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29">
            <a:extLst>
              <a:ext uri="{FF2B5EF4-FFF2-40B4-BE49-F238E27FC236}">
                <a16:creationId xmlns:a16="http://schemas.microsoft.com/office/drawing/2014/main" id="{E5A53A5B-9927-489E-A8E1-1B0CF2211EC4}"/>
              </a:ext>
            </a:extLst>
          </p:cNvPr>
          <p:cNvCxnSpPr/>
          <p:nvPr userDrawn="1"/>
        </p:nvCxnSpPr>
        <p:spPr>
          <a:xfrm>
            <a:off x="9216008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2D1A88E4-4359-4C17-97BA-9050D6B61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" y="176400"/>
            <a:ext cx="1782000" cy="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lla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396000" y="1545431"/>
            <a:ext cx="4824000" cy="918000"/>
          </a:xfrm>
        </p:spPr>
        <p:txBody>
          <a:bodyPr>
            <a:noAutofit/>
          </a:bodyPr>
          <a:lstStyle>
            <a:lvl1pPr>
              <a:defRPr sz="3200" spc="-120" baseline="0"/>
            </a:lvl1pPr>
          </a:lstStyle>
          <a:p>
            <a:r>
              <a:rPr lang="sv-SE" dirty="0"/>
              <a:t>Mellansida. Rubrik.</a:t>
            </a:r>
          </a:p>
        </p:txBody>
      </p:sp>
      <p:cxnSp>
        <p:nvCxnSpPr>
          <p:cNvPr id="6" name="Rak 5"/>
          <p:cNvCxnSpPr/>
          <p:nvPr/>
        </p:nvCxnSpPr>
        <p:spPr>
          <a:xfrm>
            <a:off x="396000" y="15012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396000" y="15012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39FF2501-110F-4747-9385-42283AF16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36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396000" y="1545431"/>
            <a:ext cx="4824000" cy="918000"/>
          </a:xfrm>
        </p:spPr>
        <p:txBody>
          <a:bodyPr>
            <a:noAutofit/>
          </a:bodyPr>
          <a:lstStyle>
            <a:lvl1pPr>
              <a:defRPr sz="3200" spc="-120" baseline="0"/>
            </a:lvl1pPr>
          </a:lstStyle>
          <a:p>
            <a:r>
              <a:rPr lang="sv-SE" dirty="0"/>
              <a:t>Mellansida. Rubrik.</a:t>
            </a:r>
          </a:p>
        </p:txBody>
      </p:sp>
      <p:cxnSp>
        <p:nvCxnSpPr>
          <p:cNvPr id="6" name="Rak 5"/>
          <p:cNvCxnSpPr/>
          <p:nvPr/>
        </p:nvCxnSpPr>
        <p:spPr>
          <a:xfrm>
            <a:off x="396000" y="15012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396000" y="15012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CE7BF77-57D0-40BC-85DA-EBD473F7B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6262" y="1469836"/>
            <a:ext cx="2736000" cy="2736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578E0F64-A272-4235-83DF-5C911081B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84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2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sida 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1636642" y="1545431"/>
            <a:ext cx="3583357" cy="918000"/>
          </a:xfrm>
        </p:spPr>
        <p:txBody>
          <a:bodyPr>
            <a:noAutofit/>
          </a:bodyPr>
          <a:lstStyle>
            <a:lvl1pPr>
              <a:defRPr sz="3200" spc="-120" baseline="0"/>
            </a:lvl1pPr>
          </a:lstStyle>
          <a:p>
            <a:r>
              <a:rPr lang="sv-SE" dirty="0"/>
              <a:t>Ange tid, t.ex. 20 minuter</a:t>
            </a:r>
          </a:p>
        </p:txBody>
      </p:sp>
      <p:cxnSp>
        <p:nvCxnSpPr>
          <p:cNvPr id="6" name="Rak 5"/>
          <p:cNvCxnSpPr/>
          <p:nvPr/>
        </p:nvCxnSpPr>
        <p:spPr>
          <a:xfrm>
            <a:off x="396000" y="15012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396000" y="15012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8C342F60-367E-4D01-AEDD-0F7EFCA81D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0142"/>
          <a:stretch/>
        </p:blipFill>
        <p:spPr>
          <a:xfrm>
            <a:off x="5579629" y="1478306"/>
            <a:ext cx="3168000" cy="2862095"/>
          </a:xfrm>
          <a:prstGeom prst="rect">
            <a:avLst/>
          </a:prstGeom>
        </p:spPr>
      </p:pic>
      <p:sp>
        <p:nvSpPr>
          <p:cNvPr id="53" name="Rektangel 52">
            <a:extLst>
              <a:ext uri="{FF2B5EF4-FFF2-40B4-BE49-F238E27FC236}">
                <a16:creationId xmlns:a16="http://schemas.microsoft.com/office/drawing/2014/main" id="{18159B40-6823-4051-923F-A819DFC396C0}"/>
              </a:ext>
            </a:extLst>
          </p:cNvPr>
          <p:cNvSpPr/>
          <p:nvPr userDrawn="1"/>
        </p:nvSpPr>
        <p:spPr>
          <a:xfrm>
            <a:off x="5423260" y="2334231"/>
            <a:ext cx="733864" cy="1043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F48C37A-239B-4125-B5DF-A2CE8AFCE19C}"/>
              </a:ext>
            </a:extLst>
          </p:cNvPr>
          <p:cNvSpPr txBox="1"/>
          <p:nvPr userDrawn="1"/>
        </p:nvSpPr>
        <p:spPr>
          <a:xfrm>
            <a:off x="395214" y="1545431"/>
            <a:ext cx="12414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3200" spc="-120" baseline="0" dirty="0">
                <a:solidFill>
                  <a:srgbClr val="E90016"/>
                </a:solidFill>
              </a:rPr>
              <a:t>Paus i </a:t>
            </a:r>
          </a:p>
        </p:txBody>
      </p:sp>
      <p:pic>
        <p:nvPicPr>
          <p:cNvPr id="54" name="Bildobjekt 53">
            <a:extLst>
              <a:ext uri="{FF2B5EF4-FFF2-40B4-BE49-F238E27FC236}">
                <a16:creationId xmlns:a16="http://schemas.microsoft.com/office/drawing/2014/main" id="{875DEB8F-A6FB-4714-82B2-61D4F04EF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5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6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396000" y="3939902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1203598"/>
            <a:ext cx="4226400" cy="234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0"/>
          </p:nvPr>
        </p:nvSpPr>
        <p:spPr>
          <a:xfrm>
            <a:off x="396000" y="3996000"/>
            <a:ext cx="4202112" cy="141936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i="0" baseline="0"/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1"/>
          </p:nvPr>
        </p:nvSpPr>
        <p:spPr>
          <a:xfrm>
            <a:off x="396000" y="4155926"/>
            <a:ext cx="4202112" cy="863749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000" y="1123909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11941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0" y="111595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11941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396000" y="11520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-324544" y="11941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/>
          <p:cNvCxnSpPr/>
          <p:nvPr userDrawn="1"/>
        </p:nvCxnSpPr>
        <p:spPr>
          <a:xfrm>
            <a:off x="9216008" y="11941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57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58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4407817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Rak 27">
            <a:extLst>
              <a:ext uri="{FF2B5EF4-FFF2-40B4-BE49-F238E27FC236}">
                <a16:creationId xmlns:a16="http://schemas.microsoft.com/office/drawing/2014/main" id="{74515DED-81E2-499A-B447-E58C031AC557}"/>
              </a:ext>
            </a:extLst>
          </p:cNvPr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38">
            <a:extLst>
              <a:ext uri="{FF2B5EF4-FFF2-40B4-BE49-F238E27FC236}">
                <a16:creationId xmlns:a16="http://schemas.microsoft.com/office/drawing/2014/main" id="{C52C3B1A-356C-4D63-AC0B-0EFF42A18F22}"/>
              </a:ext>
            </a:extLst>
          </p:cNvPr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32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sv-SE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 latinLnBrk="0">
              <a:defRPr lang="sv-SE" sz="3300"/>
            </a:lvl1pPr>
          </a:lstStyle>
          <a:p>
            <a:r>
              <a:rPr kumimoji="0" lang="sv-SE"/>
              <a:t>Klicka här för att ändra format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626990"/>
          </a:xfrm>
        </p:spPr>
        <p:txBody>
          <a:bodyPr>
            <a:normAutofit/>
          </a:bodyPr>
          <a:lstStyle>
            <a:lvl1pPr marL="0" marR="27432" indent="0" algn="r" latinLnBrk="0">
              <a:spcBef>
                <a:spcPts val="0"/>
              </a:spcBef>
              <a:buNone/>
              <a:defRPr lang="sv-SE" sz="18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 latinLnBrk="0">
              <a:defRPr lang="sv-SE" sz="750"/>
            </a:lvl1pPr>
          </a:lstStyle>
          <a:p>
            <a:fld id="{71BF1CCF-7666-4D44-83CF-B1D9081B196F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 latinLnBrk="0">
              <a:defRPr lang="sv-SE" sz="825"/>
            </a:lvl1pPr>
          </a:lstStyle>
          <a:p>
            <a:r>
              <a:rPr lang="sv-SE"/>
              <a:t>Företagets logotyp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 latinLnBrk="0">
              <a:defRPr lang="sv-SE" sz="975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880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2869285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685800" eaLnBrk="1" latinLnBrk="0" hangingPunct="1"/>
            <a:endParaRPr kumimoji="0" lang="sv-SE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sv-SE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4772025"/>
            <a:ext cx="2133600" cy="228600"/>
          </a:xfrm>
        </p:spPr>
        <p:txBody>
          <a:bodyPr/>
          <a:lstStyle/>
          <a:p>
            <a:fld id="{4C3E4E52-550E-4B84-9D4F-14979F5A0D6E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775002"/>
            <a:ext cx="4260056" cy="225623"/>
          </a:xfrm>
        </p:spPr>
        <p:txBody>
          <a:bodyPr/>
          <a:lstStyle/>
          <a:p>
            <a:r>
              <a:rPr lang="sv-SE"/>
              <a:t>Företagets logotyp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 latinLnBrk="0">
              <a:buNone/>
              <a:defRPr lang="sv-SE" sz="2700" b="1" cap="none" baseline="0"/>
            </a:lvl1pPr>
          </a:lstStyle>
          <a:p>
            <a:r>
              <a:rPr kumimoji="0"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41148" indent="0" algn="l" latinLnBrk="0">
              <a:buNone/>
              <a:defRPr lang="sv-SE"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sv-SE"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sv-SE"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sv-SE"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sv-SE"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97322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 latinLnBrk="0">
              <a:defRPr lang="sv-SE" sz="1950"/>
            </a:lvl1pPr>
            <a:lvl2pPr>
              <a:defRPr lang="sv-SE" sz="1800"/>
            </a:lvl2pPr>
            <a:lvl3pPr>
              <a:defRPr lang="sv-SE" sz="1500"/>
            </a:lvl3pPr>
            <a:lvl4pPr>
              <a:defRPr lang="sv-SE" sz="1350"/>
            </a:lvl4pPr>
            <a:lvl5pPr>
              <a:defRPr lang="sv-SE" sz="135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 latinLnBrk="0">
              <a:defRPr lang="sv-SE" sz="1950"/>
            </a:lvl1pPr>
            <a:lvl2pPr>
              <a:defRPr lang="sv-SE" sz="1800"/>
            </a:lvl2pPr>
            <a:lvl3pPr>
              <a:defRPr lang="sv-SE" sz="1500"/>
            </a:lvl3pPr>
            <a:lvl4pPr>
              <a:defRPr lang="sv-SE" sz="1350"/>
            </a:lvl4pPr>
            <a:lvl5pPr>
              <a:defRPr lang="sv-SE" sz="135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1892296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468251"/>
          </a:xfrm>
        </p:spPr>
        <p:txBody>
          <a:bodyPr vert="vert270" anchor="b"/>
          <a:lstStyle>
            <a:lvl1pPr marL="0" algn="ctr" latinLnBrk="0">
              <a:defRPr lang="sv-SE" sz="2475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182251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sv-SE" sz="1200" b="0">
                <a:solidFill>
                  <a:schemeClr val="tx1"/>
                </a:solidFill>
              </a:defRPr>
            </a:lvl1pPr>
            <a:lvl2pPr>
              <a:buNone/>
              <a:defRPr lang="sv-SE" sz="1500" b="1"/>
            </a:lvl2pPr>
            <a:lvl3pPr>
              <a:buNone/>
              <a:defRPr lang="sv-SE" sz="1350" b="1"/>
            </a:lvl3pPr>
            <a:lvl4pPr>
              <a:buNone/>
              <a:defRPr lang="sv-SE" sz="1200" b="1"/>
            </a:lvl4pPr>
            <a:lvl5pPr>
              <a:buNone/>
              <a:defRPr lang="sv-SE" sz="12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1159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sv-SE" sz="1200" b="0">
                <a:solidFill>
                  <a:schemeClr val="tx1"/>
                </a:solidFill>
              </a:defRPr>
            </a:lvl1pPr>
            <a:lvl2pPr>
              <a:buNone/>
              <a:defRPr lang="sv-SE" sz="1500" b="1"/>
            </a:lvl2pPr>
            <a:lvl3pPr>
              <a:buNone/>
              <a:defRPr lang="sv-SE" sz="1350" b="1"/>
            </a:lvl3pPr>
            <a:lvl4pPr>
              <a:buNone/>
              <a:defRPr lang="sv-SE" sz="1200" b="1"/>
            </a:lvl4pPr>
            <a:lvl5pPr>
              <a:buNone/>
              <a:defRPr lang="sv-SE" sz="12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173107"/>
          </a:xfrm>
        </p:spPr>
        <p:txBody>
          <a:bodyPr/>
          <a:lstStyle>
            <a:lvl1pPr algn="l" latinLnBrk="0">
              <a:defRPr lang="sv-SE" sz="1800"/>
            </a:lvl1pPr>
            <a:lvl2pPr algn="l">
              <a:defRPr lang="sv-SE" sz="1500"/>
            </a:lvl2pPr>
            <a:lvl3pPr algn="l">
              <a:defRPr lang="sv-SE" sz="1350"/>
            </a:lvl3pPr>
            <a:lvl4pPr algn="l">
              <a:defRPr lang="sv-SE" sz="1200"/>
            </a:lvl4pPr>
            <a:lvl5pPr algn="l">
              <a:defRPr lang="sv-SE" sz="12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2513193"/>
            <a:ext cx="6858000" cy="2173107"/>
          </a:xfrm>
        </p:spPr>
        <p:txBody>
          <a:bodyPr/>
          <a:lstStyle>
            <a:lvl1pPr latinLnBrk="0">
              <a:defRPr lang="sv-SE" sz="1800"/>
            </a:lvl1pPr>
            <a:lvl2pPr>
              <a:defRPr lang="sv-SE" sz="1500"/>
            </a:lvl2pPr>
            <a:lvl3pPr>
              <a:defRPr lang="sv-SE" sz="1350"/>
            </a:lvl3pPr>
            <a:lvl4pPr>
              <a:defRPr lang="sv-SE" sz="1200"/>
            </a:lvl4pPr>
            <a:lvl5pPr>
              <a:defRPr lang="sv-SE" sz="12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981911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sv-SE" b="0"/>
            </a:lvl1pPr>
          </a:lstStyle>
          <a:p>
            <a:r>
              <a:rPr kumimoji="0" lang="sv-SE"/>
              <a:t>Klicka här för att ändra format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41621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5 med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nderrubrik 2">
            <a:extLst>
              <a:ext uri="{FF2B5EF4-FFF2-40B4-BE49-F238E27FC236}">
                <a16:creationId xmlns:a16="http://schemas.microsoft.com/office/drawing/2014/main" id="{933C19BF-50F8-43DA-9B47-50C375AD5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47" y="2410234"/>
            <a:ext cx="1994880" cy="936000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namn och datum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395289" y="2282400"/>
            <a:ext cx="8353425" cy="2628000"/>
          </a:xfrm>
          <a:prstGeom prst="rect">
            <a:avLst/>
          </a:prstGeom>
        </p:spPr>
        <p:txBody>
          <a:bodyPr lIns="0" rIns="0"/>
          <a:lstStyle>
            <a:lvl1pPr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396000" y="102240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5247" y="1076400"/>
            <a:ext cx="6192877" cy="936000"/>
          </a:xfrm>
          <a:prstGeom prst="rect">
            <a:avLst/>
          </a:prstGeom>
        </p:spPr>
        <p:txBody>
          <a:bodyPr lIns="0" rIns="0"/>
          <a:lstStyle/>
          <a:p>
            <a:r>
              <a:rPr lang="sv-SE" dirty="0"/>
              <a:t>Klicka här för att ändra format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latshållare för bild 3">
            <a:extLst>
              <a:ext uri="{FF2B5EF4-FFF2-40B4-BE49-F238E27FC236}">
                <a16:creationId xmlns:a16="http://schemas.microsoft.com/office/drawing/2014/main" id="{358EFE1C-C80C-430C-8A7F-C446B937B9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6014" y="555524"/>
            <a:ext cx="1152000" cy="1152000"/>
          </a:xfrm>
          <a:prstGeom prst="rect">
            <a:avLst/>
          </a:prstGeom>
        </p:spPr>
        <p:txBody>
          <a:bodyPr tIns="90000" bIns="90000"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[Infoga puff]</a:t>
            </a:r>
          </a:p>
        </p:txBody>
      </p:sp>
      <p:cxnSp>
        <p:nvCxnSpPr>
          <p:cNvPr id="39" name="Rak 14">
            <a:extLst>
              <a:ext uri="{FF2B5EF4-FFF2-40B4-BE49-F238E27FC236}">
                <a16:creationId xmlns:a16="http://schemas.microsoft.com/office/drawing/2014/main" id="{E228414A-267D-4ED4-A142-26D2F2C9B94A}"/>
              </a:ext>
            </a:extLst>
          </p:cNvPr>
          <p:cNvCxnSpPr/>
          <p:nvPr userDrawn="1"/>
        </p:nvCxnSpPr>
        <p:spPr>
          <a:xfrm>
            <a:off x="-324544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29">
            <a:extLst>
              <a:ext uri="{FF2B5EF4-FFF2-40B4-BE49-F238E27FC236}">
                <a16:creationId xmlns:a16="http://schemas.microsoft.com/office/drawing/2014/main" id="{0AA54727-26B9-469C-8204-5676E81F16A1}"/>
              </a:ext>
            </a:extLst>
          </p:cNvPr>
          <p:cNvCxnSpPr/>
          <p:nvPr userDrawn="1"/>
        </p:nvCxnSpPr>
        <p:spPr>
          <a:xfrm>
            <a:off x="9216008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Bildobjekt 59">
            <a:extLst>
              <a:ext uri="{FF2B5EF4-FFF2-40B4-BE49-F238E27FC236}">
                <a16:creationId xmlns:a16="http://schemas.microsoft.com/office/drawing/2014/main" id="{CC79D7E2-CE3F-4257-A48E-D69357577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" y="176400"/>
            <a:ext cx="1782000" cy="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86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2027421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12329"/>
          </a:xfrm>
        </p:spPr>
        <p:txBody>
          <a:bodyPr vert="vert270" anchor="b"/>
          <a:lstStyle>
            <a:lvl1pPr marL="0" marR="13716" algn="r" latinLnBrk="0">
              <a:spcBef>
                <a:spcPts val="0"/>
              </a:spcBef>
              <a:buNone/>
              <a:defRPr lang="sv-SE" sz="2175" b="0" cap="all" baseline="0"/>
            </a:lvl1pPr>
          </a:lstStyle>
          <a:p>
            <a:r>
              <a:rPr kumimoji="0"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12329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sv-SE" sz="1050"/>
            </a:lvl1pPr>
            <a:lvl2pPr>
              <a:buNone/>
              <a:defRPr lang="sv-SE" sz="900"/>
            </a:lvl2pPr>
            <a:lvl3pPr>
              <a:buNone/>
              <a:defRPr lang="sv-SE" sz="750"/>
            </a:lvl3pPr>
            <a:lvl4pPr>
              <a:buNone/>
              <a:defRPr lang="sv-SE" sz="675"/>
            </a:lvl4pPr>
            <a:lvl5pPr>
              <a:buNone/>
              <a:defRPr lang="sv-SE" sz="675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46270"/>
          </a:xfrm>
        </p:spPr>
        <p:txBody>
          <a:bodyPr/>
          <a:lstStyle>
            <a:lvl1pPr latinLnBrk="0">
              <a:spcBef>
                <a:spcPts val="0"/>
              </a:spcBef>
              <a:defRPr lang="sv-SE" sz="2250"/>
            </a:lvl1pPr>
            <a:lvl2pPr>
              <a:defRPr lang="sv-SE" sz="1950"/>
            </a:lvl2pPr>
            <a:lvl3pPr>
              <a:defRPr lang="sv-SE" sz="1800"/>
            </a:lvl3pPr>
            <a:lvl4pPr>
              <a:defRPr lang="sv-SE" sz="1500"/>
            </a:lvl4pPr>
            <a:lvl5pPr>
              <a:defRPr lang="sv-SE" sz="15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3082447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573128"/>
          </a:xfrm>
        </p:spPr>
        <p:txBody>
          <a:bodyPr vert="vert270" anchor="b"/>
          <a:lstStyle>
            <a:lvl1pPr marL="0" algn="l" latinLnBrk="0">
              <a:buNone/>
              <a:defRPr lang="sv-SE" sz="2250" b="0" cap="all" baseline="0"/>
            </a:lvl1pPr>
          </a:lstStyle>
          <a:p>
            <a:r>
              <a:rPr kumimoji="0"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280474"/>
            <a:ext cx="7333488" cy="3948626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 latinLnBrk="0">
              <a:buNone/>
              <a:defRPr lang="sv-SE" sz="2400"/>
            </a:lvl1pPr>
          </a:lstStyle>
          <a:p>
            <a:r>
              <a:rPr kumimoji="0" lang="sv-SE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229100"/>
            <a:ext cx="7333488" cy="4572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sv-SE" sz="1050"/>
            </a:lvl1pPr>
            <a:lvl2pPr>
              <a:defRPr lang="sv-SE" sz="900"/>
            </a:lvl2pPr>
            <a:lvl3pPr>
              <a:defRPr lang="sv-SE" sz="750"/>
            </a:lvl3pPr>
            <a:lvl4pPr>
              <a:defRPr lang="sv-SE" sz="675"/>
            </a:lvl4pPr>
            <a:lvl5pPr>
              <a:defRPr lang="sv-SE" sz="675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479003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31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Företagets logotyp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4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519200"/>
            <a:ext cx="6913562" cy="2926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519200"/>
            <a:ext cx="6913562" cy="2926800"/>
          </a:xfrm>
        </p:spPr>
        <p:txBody>
          <a:bodyPr/>
          <a:lstStyle>
            <a:lvl1pPr marL="342000" indent="-342000"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339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0"/>
          <p:cNvSpPr>
            <a:spLocks noGrp="1"/>
          </p:cNvSpPr>
          <p:nvPr>
            <p:ph type="body" sz="quarter" idx="12"/>
          </p:nvPr>
        </p:nvSpPr>
        <p:spPr>
          <a:xfrm>
            <a:off x="395536" y="1519200"/>
            <a:ext cx="6913562" cy="29268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4250" indent="0">
              <a:buFontTx/>
              <a:buNone/>
              <a:defRPr/>
            </a:lvl2pPr>
            <a:lvl3pPr marL="627063" indent="0">
              <a:buFontTx/>
              <a:buNone/>
              <a:defRPr/>
            </a:lvl3pPr>
            <a:lvl4pPr marL="900113" indent="0">
              <a:buFontTx/>
              <a:buNone/>
              <a:defRPr/>
            </a:lvl4pPr>
            <a:lvl5pPr marL="1160463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438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7000"/>
            <a:ext cx="5904000" cy="106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396000" y="257175"/>
            <a:ext cx="5904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396000" y="1440000"/>
            <a:ext cx="5904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6501601" y="1419622"/>
            <a:ext cx="2247113" cy="292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396000" y="257175"/>
            <a:ext cx="5904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394692" y="1519200"/>
            <a:ext cx="5905500" cy="2926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8F080D86-AA2B-4C53-80D8-C148F9A2A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990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062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491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C05B5D-6A4F-4801-8F15-5EC1873C3E6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" y="176400"/>
            <a:ext cx="1782000" cy="623847"/>
          </a:xfrm>
          <a:prstGeom prst="rect">
            <a:avLst/>
          </a:prstGeom>
        </p:spPr>
      </p:pic>
      <p:cxnSp>
        <p:nvCxnSpPr>
          <p:cNvPr id="29" name="Rak 14">
            <a:extLst>
              <a:ext uri="{FF2B5EF4-FFF2-40B4-BE49-F238E27FC236}">
                <a16:creationId xmlns:a16="http://schemas.microsoft.com/office/drawing/2014/main" id="{4076769D-16A5-40D4-82A3-DFCF37FB2389}"/>
              </a:ext>
            </a:extLst>
          </p:cNvPr>
          <p:cNvCxnSpPr/>
          <p:nvPr userDrawn="1"/>
        </p:nvCxnSpPr>
        <p:spPr>
          <a:xfrm>
            <a:off x="-324544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29">
            <a:extLst>
              <a:ext uri="{FF2B5EF4-FFF2-40B4-BE49-F238E27FC236}">
                <a16:creationId xmlns:a16="http://schemas.microsoft.com/office/drawing/2014/main" id="{307DDE6A-6FA7-4AD6-92B8-07BC74795AF6}"/>
              </a:ext>
            </a:extLst>
          </p:cNvPr>
          <p:cNvCxnSpPr/>
          <p:nvPr userDrawn="1"/>
        </p:nvCxnSpPr>
        <p:spPr>
          <a:xfrm>
            <a:off x="9216008" y="8892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8" r:id="rId2"/>
    <p:sldLayoutId id="2147483722" r:id="rId3"/>
    <p:sldLayoutId id="2147483723" r:id="rId4"/>
    <p:sldLayoutId id="2147483763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spc="-100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57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1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0463" indent="-2603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35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noProof="0" smtClean="0"/>
              <a:pPr/>
              <a:t>‹#›</a:t>
            </a:fld>
            <a:endParaRPr lang="sv-SE" noProof="0"/>
          </a:p>
        </p:txBody>
      </p:sp>
      <p:cxnSp>
        <p:nvCxnSpPr>
          <p:cNvPr id="16" name="Rak 1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396000" y="1440000"/>
            <a:ext cx="691285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96000" y="1519200"/>
            <a:ext cx="6912850" cy="292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cxnSp>
        <p:nvCxnSpPr>
          <p:cNvPr id="12" name="Rak 11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000" y="1473942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50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444395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50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444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1C5CFC57-DC29-482C-A714-5A176B6FE1F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6" r:id="rId2"/>
    <p:sldLayoutId id="2147483755" r:id="rId3"/>
    <p:sldLayoutId id="2147483696" r:id="rId4"/>
    <p:sldLayoutId id="2147483697" r:id="rId5"/>
    <p:sldLayoutId id="2147483764" r:id="rId6"/>
    <p:sldLayoutId id="2147483765" r:id="rId7"/>
    <p:sldLayoutId id="2147483766" r:id="rId8"/>
    <p:sldLayoutId id="2147483703" r:id="rId9"/>
    <p:sldLayoutId id="2147483695" r:id="rId10"/>
    <p:sldLayoutId id="2147483704" r:id="rId11"/>
    <p:sldLayoutId id="2147483759" r:id="rId12"/>
    <p:sldLayoutId id="2147483705" r:id="rId13"/>
    <p:sldLayoutId id="2147483707" r:id="rId14"/>
    <p:sldLayoutId id="2147483760" r:id="rId15"/>
    <p:sldLayoutId id="2147483761" r:id="rId16"/>
    <p:sldLayoutId id="2147483767" r:id="rId17"/>
    <p:sldLayoutId id="2147483778" r:id="rId18"/>
    <p:sldLayoutId id="2147483775" r:id="rId19"/>
    <p:sldLayoutId id="2147483776" r:id="rId20"/>
    <p:sldLayoutId id="2147483777" r:id="rId21"/>
    <p:sldLayoutId id="2147483780" r:id="rId22"/>
    <p:sldLayoutId id="2147483781" r:id="rId23"/>
    <p:sldLayoutId id="21474837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spc="-100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57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1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0463" indent="-2603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35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noProof="0" smtClean="0"/>
              <a:pPr/>
              <a:t>‹#›</a:t>
            </a:fld>
            <a:endParaRPr lang="sv-SE" noProof="0"/>
          </a:p>
        </p:txBody>
      </p:sp>
      <p:cxnSp>
        <p:nvCxnSpPr>
          <p:cNvPr id="16" name="Rak 1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96000" y="1519200"/>
            <a:ext cx="6912850" cy="292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cxnSp>
        <p:nvCxnSpPr>
          <p:cNvPr id="12" name="Rak 11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F6114B68-ACC7-4B03-B7B9-FF1889B187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8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6" r:id="rId3"/>
    <p:sldLayoutId id="2147483757" r:id="rId4"/>
    <p:sldLayoutId id="2147483774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spc="-100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57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1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0463" indent="-2603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35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5810400" cy="106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cxnSp>
        <p:nvCxnSpPr>
          <p:cNvPr id="16" name="Rak 15"/>
          <p:cNvCxnSpPr/>
          <p:nvPr/>
        </p:nvCxnSpPr>
        <p:spPr>
          <a:xfrm>
            <a:off x="396000" y="257175"/>
            <a:ext cx="5810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96000" y="1519200"/>
            <a:ext cx="5810400" cy="3348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cxnSp>
        <p:nvCxnSpPr>
          <p:cNvPr id="12" name="Rak 11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456749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6372200" y="256500"/>
            <a:ext cx="2358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ak 14">
            <a:extLst>
              <a:ext uri="{FF2B5EF4-FFF2-40B4-BE49-F238E27FC236}">
                <a16:creationId xmlns:a16="http://schemas.microsoft.com/office/drawing/2014/main" id="{B4AF67B1-F06D-4F1A-ADF8-D0EFC078947B}"/>
              </a:ext>
            </a:extLst>
          </p:cNvPr>
          <p:cNvCxnSpPr/>
          <p:nvPr userDrawn="1"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17">
            <a:extLst>
              <a:ext uri="{FF2B5EF4-FFF2-40B4-BE49-F238E27FC236}">
                <a16:creationId xmlns:a16="http://schemas.microsoft.com/office/drawing/2014/main" id="{53942350-CB4E-49AA-888C-8F065B85D59F}"/>
              </a:ext>
            </a:extLst>
          </p:cNvPr>
          <p:cNvCxnSpPr/>
          <p:nvPr userDrawn="1"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29">
            <a:extLst>
              <a:ext uri="{FF2B5EF4-FFF2-40B4-BE49-F238E27FC236}">
                <a16:creationId xmlns:a16="http://schemas.microsoft.com/office/drawing/2014/main" id="{B03C1464-8F4A-437A-B555-CB2E655B9F3B}"/>
              </a:ext>
            </a:extLst>
          </p:cNvPr>
          <p:cNvCxnSpPr/>
          <p:nvPr userDrawn="1"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0">
            <a:extLst>
              <a:ext uri="{FF2B5EF4-FFF2-40B4-BE49-F238E27FC236}">
                <a16:creationId xmlns:a16="http://schemas.microsoft.com/office/drawing/2014/main" id="{660533BE-C138-4615-BCA6-9FA9F4B803ED}"/>
              </a:ext>
            </a:extLst>
          </p:cNvPr>
          <p:cNvCxnSpPr/>
          <p:nvPr userDrawn="1"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74DFBB95-70E2-475D-9A21-B837FAA709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000" indent="-342000" algn="l" defTabSz="685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3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4400" algn="l" defTabSz="6858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3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000" indent="-273600" algn="l" defTabSz="6858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3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59200" indent="-259200" algn="l" defTabSz="6858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3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2800" indent="-273600" algn="l" defTabSz="6858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3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noProof="0" smtClean="0"/>
              <a:pPr/>
              <a:t>‹#›</a:t>
            </a:fld>
            <a:endParaRPr lang="sv-SE" noProof="0"/>
          </a:p>
        </p:txBody>
      </p:sp>
      <p:cxnSp>
        <p:nvCxnSpPr>
          <p:cNvPr id="16" name="Rak 1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396000" y="1440000"/>
            <a:ext cx="691285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96000" y="1519200"/>
            <a:ext cx="6912850" cy="292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cxnSp>
        <p:nvCxnSpPr>
          <p:cNvPr id="12" name="Rak 11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13679002-42A2-4188-A51D-3FB62F5800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6" y="4504807"/>
            <a:ext cx="1419096" cy="4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9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spc="-100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57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1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0463" indent="-2603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35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6000" y="296466"/>
            <a:ext cx="6912850" cy="106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noProof="0" smtClean="0"/>
              <a:pPr/>
              <a:t>‹#›</a:t>
            </a:fld>
            <a:endParaRPr lang="sv-SE" noProof="0"/>
          </a:p>
        </p:txBody>
      </p:sp>
      <p:cxnSp>
        <p:nvCxnSpPr>
          <p:cNvPr id="16" name="Rak 15"/>
          <p:cNvCxnSpPr/>
          <p:nvPr/>
        </p:nvCxnSpPr>
        <p:spPr>
          <a:xfrm>
            <a:off x="396000" y="257175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396000" y="1440000"/>
            <a:ext cx="691285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96000" y="1519200"/>
            <a:ext cx="6912000" cy="292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cxnSp>
        <p:nvCxnSpPr>
          <p:cNvPr id="12" name="Rak 11"/>
          <p:cNvCxnSpPr/>
          <p:nvPr/>
        </p:nvCxnSpPr>
        <p:spPr>
          <a:xfrm>
            <a:off x="-324544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300587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214149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52424" y="-1418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300587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214149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52424" y="5285361"/>
            <a:ext cx="189402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22979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295276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89058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404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4724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5002355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442800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Bildobjekt 5" descr="Riksbyggen_logo+devi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0" y="4407817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78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spc="-100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57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1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0463" indent="-2603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35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sv-SE" sz="135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8280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/>
              <a:t>Klicka här för att ändra format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v-SE"/>
              <a:t>Klicka här om du vill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774311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sv-SE" sz="75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sv-SE"/>
              <a:pPr/>
              <a:t>2025-04-25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775002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sv-SE" sz="750">
                <a:solidFill>
                  <a:schemeClr val="tx1"/>
                </a:solidFill>
              </a:defRPr>
            </a:lvl1pPr>
          </a:lstStyle>
          <a:p>
            <a:r>
              <a:rPr lang="sv-SE"/>
              <a:t>Företagets logotyp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4774311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sv-SE" sz="9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43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marL="363474" algn="l" rtl="0" eaLnBrk="1" latinLnBrk="0" hangingPunct="1">
        <a:spcBef>
          <a:spcPct val="0"/>
        </a:spcBef>
        <a:buNone/>
        <a:defRPr kumimoji="0" lang="sv-SE" sz="315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36042" indent="-28803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sv-SE"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14313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lang="sv-SE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29818" indent="-17145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sv-S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57734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sv-SE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5773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sv-SE"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5773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sv-SE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563624" indent="-15773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sv-SE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sv-SE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950" indent="-13716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sv-SE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lang="sv-SE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jpeg"/><Relationship Id="rId5" Type="http://schemas.openxmlformats.org/officeDocument/2006/relationships/hyperlink" Target="https://ungpirat.blogspot.com/2009_12_01_archive.html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5247" y="1076400"/>
            <a:ext cx="8491515" cy="936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3200" dirty="0"/>
              <a:t>Brf Västerby 2</a:t>
            </a:r>
            <a:br>
              <a:rPr lang="sv-SE" sz="3200" dirty="0"/>
            </a:br>
            <a:r>
              <a:rPr lang="sv-SE" sz="3200" dirty="0"/>
              <a:t>Informationsmöte – byte </a:t>
            </a:r>
            <a:r>
              <a:rPr lang="sv-SE" sz="3200" dirty="0" err="1"/>
              <a:t>bottenstammar</a:t>
            </a:r>
            <a:r>
              <a:rPr lang="sv-SE" sz="3200" dirty="0"/>
              <a:t> 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6891882" y="140400"/>
            <a:ext cx="1994880" cy="936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Linnea Ryderstedt</a:t>
            </a:r>
          </a:p>
          <a:p>
            <a:pPr>
              <a:spcAft>
                <a:spcPts val="600"/>
              </a:spcAft>
            </a:pPr>
            <a:r>
              <a:rPr lang="sv-SE" dirty="0"/>
              <a:t>2025-04-09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541C9AD-A84D-3590-D600-684C9F59F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4061" y="2452456"/>
            <a:ext cx="2698493" cy="202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DEA31DC-E966-E7F9-88F6-5342B4F07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4415" y="2452516"/>
            <a:ext cx="2698494" cy="202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51C3095-A78E-722C-5FC6-635B87914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9" y="2115142"/>
            <a:ext cx="4654789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385646" y="3057804"/>
            <a:ext cx="6480720" cy="1454068"/>
          </a:xfrm>
        </p:spPr>
        <p:txBody>
          <a:bodyPr/>
          <a:lstStyle/>
          <a:p>
            <a:pPr defTabSz="685800"/>
            <a:endParaRPr lang="sv-SE" cap="all" dirty="0">
              <a:solidFill>
                <a:prstClr val="black"/>
              </a:solidFill>
              <a:latin typeface="Century Gothic"/>
            </a:endParaRPr>
          </a:p>
          <a:p>
            <a:pPr defTabSz="685800"/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547664" y="4353948"/>
          <a:ext cx="5346594" cy="632472"/>
        </p:xfrm>
        <a:graphic>
          <a:graphicData uri="http://schemas.openxmlformats.org/drawingml/2006/table">
            <a:tbl>
              <a:tblPr/>
              <a:tblGrid>
                <a:gridCol w="16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809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cap="all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500" cap="all">
                          <a:latin typeface="Tahoma"/>
                          <a:ea typeface="Times New Roman"/>
                          <a:cs typeface="Times New Roman"/>
                        </a:rPr>
                        <a:t>Värmdövägen 742</a:t>
                      </a: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cap="all">
                          <a:latin typeface="Tahoma"/>
                          <a:ea typeface="Times New Roman"/>
                          <a:cs typeface="Times New Roman"/>
                        </a:rPr>
                        <a:t>Tel  08-716 70 80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i-FI" sz="500" cap="all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 dirty="0">
                          <a:latin typeface="Tahoma"/>
                          <a:ea typeface="Times New Roman"/>
                          <a:cs typeface="Times New Roman"/>
                        </a:rPr>
                        <a:t>132 35 </a:t>
                      </a:r>
                      <a:r>
                        <a:rPr lang="en-GB" sz="500" cap="all" dirty="0" err="1">
                          <a:latin typeface="Tahoma"/>
                          <a:ea typeface="Times New Roman"/>
                          <a:cs typeface="Times New Roman"/>
                        </a:rPr>
                        <a:t>Saltsjö</a:t>
                      </a:r>
                      <a:r>
                        <a:rPr lang="en-GB" sz="500" cap="all" dirty="0">
                          <a:latin typeface="Tahoma"/>
                          <a:ea typeface="Times New Roman"/>
                          <a:cs typeface="Times New Roman"/>
                        </a:rPr>
                        <a:t> Boo</a:t>
                      </a:r>
                      <a:endParaRPr lang="sv-SE" sz="500" cap="all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>
                          <a:latin typeface="Tahoma"/>
                          <a:ea typeface="Times New Roman"/>
                          <a:cs typeface="Times New Roman"/>
                        </a:rPr>
                        <a:t>Fax  08-716 81 01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0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>
                          <a:latin typeface="Tahoma"/>
                          <a:ea typeface="Times New Roman"/>
                          <a:cs typeface="Times New Roman"/>
                        </a:rPr>
                        <a:t>postgiro  852362-3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>
                          <a:latin typeface="Tahoma"/>
                          <a:ea typeface="Times New Roman"/>
                          <a:cs typeface="Times New Roman"/>
                        </a:rPr>
                        <a:t>Org.nr  556351-9080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4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500" cap="all">
                          <a:latin typeface="Tahoma"/>
                          <a:ea typeface="Times New Roman"/>
                          <a:cs typeface="Times New Roman"/>
                        </a:rPr>
                        <a:t>bankgiro  5452-8815</a:t>
                      </a: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500" cap="all" dirty="0">
                          <a:latin typeface="Tahoma"/>
                          <a:ea typeface="Times New Roman"/>
                          <a:cs typeface="Times New Roman"/>
                        </a:rPr>
                        <a:t>hemsida </a:t>
                      </a:r>
                      <a:r>
                        <a:rPr lang="sv-SE" sz="500" cap="all" dirty="0" err="1">
                          <a:latin typeface="Tahoma"/>
                          <a:ea typeface="Times New Roman"/>
                          <a:cs typeface="Times New Roman"/>
                        </a:rPr>
                        <a:t>www.gardetsbyggab.se</a:t>
                      </a:r>
                      <a:endParaRPr lang="sv-SE" sz="500" cap="all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08367" y="1200545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sv-SE" sz="135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" name="Picture 2" descr="Gär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4515966"/>
            <a:ext cx="1250156" cy="242888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  <a:ln>
            <a:noFill/>
          </a:ln>
        </p:spPr>
      </p:pic>
      <p:sp>
        <p:nvSpPr>
          <p:cNvPr id="2" name="textruta 1"/>
          <p:cNvSpPr txBox="1"/>
          <p:nvPr/>
        </p:nvSpPr>
        <p:spPr>
          <a:xfrm>
            <a:off x="1385646" y="498800"/>
            <a:ext cx="6534726" cy="354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500" u="sng" dirty="0">
                <a:solidFill>
                  <a:prstClr val="black"/>
                </a:solidFill>
                <a:latin typeface="Century Gothic"/>
              </a:rPr>
              <a:t>BRF Västerby 2</a:t>
            </a:r>
          </a:p>
          <a:p>
            <a:pPr defTabSz="685800"/>
            <a:endParaRPr lang="sv-SE" sz="1500" dirty="0">
              <a:solidFill>
                <a:prstClr val="black"/>
              </a:solidFill>
              <a:latin typeface="Century Gothic"/>
            </a:endParaRPr>
          </a:p>
          <a:p>
            <a:pPr defTabSz="685800"/>
            <a:r>
              <a:rPr lang="sv-SE" sz="1350" dirty="0">
                <a:solidFill>
                  <a:prstClr val="black"/>
                </a:solidFill>
                <a:latin typeface="Century Gothic"/>
              </a:rPr>
              <a:t>Organisation Gärdets Bygg AB:</a:t>
            </a:r>
          </a:p>
          <a:p>
            <a:pPr defTabSz="685800"/>
            <a:endParaRPr lang="sv-SE" sz="1350" dirty="0">
              <a:solidFill>
                <a:prstClr val="black"/>
              </a:solidFill>
              <a:latin typeface="Century Gothic"/>
            </a:endParaRPr>
          </a:p>
          <a:p>
            <a:pPr defTabSz="685800"/>
            <a:r>
              <a:rPr lang="sv-SE" sz="1350" dirty="0">
                <a:solidFill>
                  <a:prstClr val="black"/>
                </a:solidFill>
                <a:latin typeface="Century Gothic"/>
              </a:rPr>
              <a:t>Projektchef:		Dick Johansson</a:t>
            </a:r>
          </a:p>
          <a:p>
            <a:pPr defTabSz="685800"/>
            <a:r>
              <a:rPr lang="sv-SE" sz="1350" dirty="0">
                <a:solidFill>
                  <a:prstClr val="black"/>
                </a:solidFill>
                <a:latin typeface="Century Gothic"/>
              </a:rPr>
              <a:t>Projektledare: 		Felipe Andrés </a:t>
            </a:r>
            <a:r>
              <a:rPr lang="sv-SE" sz="1350" dirty="0" err="1">
                <a:solidFill>
                  <a:prstClr val="black"/>
                </a:solidFill>
                <a:latin typeface="Century Gothic"/>
              </a:rPr>
              <a:t>Brovo</a:t>
            </a:r>
            <a:r>
              <a:rPr lang="sv-SE" sz="1350" dirty="0">
                <a:solidFill>
                  <a:prstClr val="black"/>
                </a:solidFill>
                <a:latin typeface="Century Gothic"/>
              </a:rPr>
              <a:t>  </a:t>
            </a:r>
          </a:p>
          <a:p>
            <a:pPr defTabSz="685800"/>
            <a:r>
              <a:rPr lang="sv-SE" sz="1350" dirty="0">
                <a:solidFill>
                  <a:prstClr val="black"/>
                </a:solidFill>
                <a:latin typeface="Century Gothic"/>
              </a:rPr>
              <a:t>Bas U &amp; Bas P: 		Felipe Andrés Bravo</a:t>
            </a:r>
          </a:p>
          <a:p>
            <a:pPr defTabSz="685800"/>
            <a:r>
              <a:rPr lang="sv-SE" sz="1350" dirty="0">
                <a:solidFill>
                  <a:prstClr val="black"/>
                </a:solidFill>
                <a:latin typeface="Century Gothic"/>
              </a:rPr>
              <a:t>Kvalitetsansvarig: 	Dick Johansson </a:t>
            </a:r>
          </a:p>
          <a:p>
            <a:pPr defTabSz="685800"/>
            <a:endParaRPr lang="sv-SE" sz="1350" dirty="0">
              <a:solidFill>
                <a:prstClr val="black"/>
              </a:solidFill>
              <a:latin typeface="Century Gothic"/>
            </a:endParaRPr>
          </a:p>
          <a:p>
            <a:pPr defTabSz="685800"/>
            <a:r>
              <a:rPr lang="sv-SE" sz="1350" u="sng" dirty="0">
                <a:solidFill>
                  <a:prstClr val="black"/>
                </a:solidFill>
                <a:latin typeface="Century Gothic"/>
              </a:rPr>
              <a:t>UE &amp; Lev:</a:t>
            </a:r>
          </a:p>
          <a:p>
            <a:pPr defTabSz="685800">
              <a:lnSpc>
                <a:spcPct val="150000"/>
              </a:lnSpc>
            </a:pPr>
            <a:r>
              <a:rPr lang="sv-SE" sz="1350" dirty="0">
                <a:solidFill>
                  <a:prstClr val="black"/>
                </a:solidFill>
                <a:latin typeface="Century Gothic"/>
              </a:rPr>
              <a:t>Rivning: RO Riv AB  	Projektledare: Rickard Olsson</a:t>
            </a:r>
          </a:p>
          <a:p>
            <a:pPr defTabSz="685800">
              <a:lnSpc>
                <a:spcPct val="150000"/>
              </a:lnSpc>
            </a:pPr>
            <a:r>
              <a:rPr lang="sv-SE" sz="1350" dirty="0">
                <a:solidFill>
                  <a:prstClr val="black"/>
                </a:solidFill>
                <a:latin typeface="Century Gothic"/>
              </a:rPr>
              <a:t>Rör:			Projektledare: Marcus Hildebrand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050" dirty="0">
              <a:solidFill>
                <a:prstClr val="black"/>
              </a:solidFill>
              <a:latin typeface="Century Gothic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sv-SE" sz="1350" dirty="0">
              <a:solidFill>
                <a:prstClr val="black"/>
              </a:solidFill>
              <a:latin typeface="Century Gothic"/>
            </a:endParaRPr>
          </a:p>
          <a:p>
            <a:pPr defTabSz="685800">
              <a:lnSpc>
                <a:spcPct val="150000"/>
              </a:lnSpc>
            </a:pPr>
            <a:endParaRPr lang="sv-SE" sz="1275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 descr="BKMA – vårt nya verksamhetsledningssystem - Tage &amp; Söner">
            <a:extLst>
              <a:ext uri="{FF2B5EF4-FFF2-40B4-BE49-F238E27FC236}">
                <a16:creationId xmlns:a16="http://schemas.microsoft.com/office/drawing/2014/main" id="{4D631A65-6395-0DEB-E12C-76D931DE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58" y="4418043"/>
            <a:ext cx="1106742" cy="6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5317CB6-277F-070B-EDEF-1DDEC75C9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585" y="517398"/>
            <a:ext cx="1407515" cy="16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F1A8D98-BB88-DA61-F2CF-AD896D09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Tidsplan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1F4860-1FA0-602B-CBA6-680F119B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6" y="1299746"/>
            <a:ext cx="9049214" cy="35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7275FC2-51B8-CC83-81FA-181916F0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02" y="353492"/>
            <a:ext cx="6308436" cy="4589388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F1A8D98-BB88-DA61-F2CF-AD896D09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62" y="200620"/>
            <a:ext cx="2247574" cy="828080"/>
          </a:xfrm>
        </p:spPr>
        <p:txBody>
          <a:bodyPr anchor="ctr">
            <a:normAutofit/>
          </a:bodyPr>
          <a:lstStyle/>
          <a:p>
            <a:r>
              <a:rPr lang="sv-SE" dirty="0"/>
              <a:t>Etapper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714688-541B-6CE9-0C84-BD69C4E041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4775002"/>
            <a:ext cx="4260056" cy="22562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Företagets logotyp</a:t>
            </a:r>
          </a:p>
        </p:txBody>
      </p:sp>
    </p:spTree>
    <p:extLst>
      <p:ext uri="{BB962C8B-B14F-4D97-AF65-F5344CB8AC3E}">
        <p14:creationId xmlns:p14="http://schemas.microsoft.com/office/powerpoint/2010/main" val="181194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2AE9F-31AD-72C1-8950-ABA5AB5B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7000"/>
            <a:ext cx="5904000" cy="1062000"/>
          </a:xfr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sv-SE" kern="1200" spc="-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Sammanfattning tidsplan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FF2E58-C29A-CC0F-BC9E-2C4EBC44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5" r="20049" b="3"/>
          <a:stretch/>
        </p:blipFill>
        <p:spPr bwMode="auto">
          <a:xfrm>
            <a:off x="6501601" y="1419622"/>
            <a:ext cx="2247113" cy="2926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D693678-1C1C-B005-9218-C5A6A062B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7821B7D-183C-48A4-A662-C3E6CD142F04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28666F03-065A-E12E-CBBE-5C979786FC4F}"/>
              </a:ext>
            </a:extLst>
          </p:cNvPr>
          <p:cNvSpPr txBox="1">
            <a:spLocks/>
          </p:cNvSpPr>
          <p:nvPr/>
        </p:nvSpPr>
        <p:spPr>
          <a:xfrm>
            <a:off x="394692" y="1519200"/>
            <a:ext cx="5905500" cy="292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90016"/>
              </a:buClr>
              <a:buSzPct val="120000"/>
              <a:buFont typeface="Wingdings" pitchFamily="2" charset="2"/>
              <a:buChar char="§"/>
              <a:defRPr sz="2000" kern="1200" spc="-4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3000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E90016"/>
              </a:buClr>
              <a:buFont typeface="Arial" pitchFamily="34" charset="0"/>
              <a:buChar char="•"/>
              <a:defRPr sz="2000" kern="1200" spc="-4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00113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E90016"/>
              </a:buClr>
              <a:buFont typeface="Verdana" pitchFamily="34" charset="0"/>
              <a:buChar char="–"/>
              <a:defRPr sz="2000" kern="1200" spc="-4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60463" indent="-2603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E90016"/>
              </a:buClr>
              <a:buFont typeface="Arial" pitchFamily="34" charset="0"/>
              <a:buChar char="•"/>
              <a:defRPr sz="2000" kern="1200" spc="-4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433513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E90016"/>
              </a:buClr>
              <a:buFont typeface="Verdana" pitchFamily="34" charset="0"/>
              <a:buChar char="–"/>
              <a:defRPr sz="2000" kern="1200" spc="-4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sv-SE" dirty="0"/>
              <a:t>Juni-juli 2025</a:t>
            </a:r>
          </a:p>
          <a:p>
            <a:pPr marL="342900" lvl="1" indent="-342900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sv-SE" dirty="0"/>
              <a:t>Etablering</a:t>
            </a:r>
          </a:p>
          <a:p>
            <a:pPr marL="342900" lvl="1" indent="-342900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sv-SE" dirty="0"/>
              <a:t>Utdelning av </a:t>
            </a:r>
            <a:r>
              <a:rPr lang="sv-SE" dirty="0" err="1"/>
              <a:t>täckplast</a:t>
            </a:r>
            <a:r>
              <a:rPr lang="sv-SE" dirty="0"/>
              <a:t> till etapp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dirty="0"/>
              <a:t>Augusti 2025</a:t>
            </a:r>
          </a:p>
          <a:p>
            <a:pPr>
              <a:lnSpc>
                <a:spcPct val="90000"/>
              </a:lnSpc>
            </a:pPr>
            <a:r>
              <a:rPr lang="sv-SE" dirty="0"/>
              <a:t>Entreprenadstart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dirty="0"/>
              <a:t>November 2026</a:t>
            </a:r>
          </a:p>
          <a:p>
            <a:pPr marL="342900" lvl="1" indent="-342900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sv-SE" dirty="0"/>
              <a:t>Preliminärt färdigställande</a:t>
            </a:r>
          </a:p>
        </p:txBody>
      </p:sp>
    </p:spTree>
    <p:extLst>
      <p:ext uri="{BB962C8B-B14F-4D97-AF65-F5344CB8AC3E}">
        <p14:creationId xmlns:p14="http://schemas.microsoft.com/office/powerpoint/2010/main" val="263544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6E5B19-9D05-4ECB-85FF-4EBE0F8F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B1D74BC-B271-42D9-BA66-5BD464EF3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Picture 2" descr="Frågetecken man - röd">
            <a:extLst>
              <a:ext uri="{FF2B5EF4-FFF2-40B4-BE49-F238E27FC236}">
                <a16:creationId xmlns:a16="http://schemas.microsoft.com/office/drawing/2014/main" id="{B767C547-98C5-4A50-80B4-FA5148A61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653648"/>
            <a:ext cx="1840886" cy="24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1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48840F-AC1E-4CEB-8A71-A5019BC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från mötet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D02EFC6-2B41-40E1-A215-1C82639A4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7977521-83E6-C272-6455-F5976549B6A3}"/>
              </a:ext>
            </a:extLst>
          </p:cNvPr>
          <p:cNvSpPr txBox="1"/>
          <p:nvPr/>
        </p:nvSpPr>
        <p:spPr>
          <a:xfrm>
            <a:off x="396000" y="1651676"/>
            <a:ext cx="7741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Var går gränsen för de olika etapperna på hus F?</a:t>
            </a:r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Se uppdaterad situationsplan till tidplanen, bifogas.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Hur kommer Riksbyggen att kommunicera till de boende?</a:t>
            </a:r>
          </a:p>
          <a:p>
            <a:r>
              <a:rPr lang="sv-SE" dirty="0"/>
              <a:t>- Håll koll på nyheter på ”Mitt boende” på hemsida och i </a:t>
            </a:r>
            <a:r>
              <a:rPr lang="sv-SE" dirty="0" err="1"/>
              <a:t>appen</a:t>
            </a:r>
            <a:r>
              <a:rPr lang="sv-SE" dirty="0"/>
              <a:t>. Mer information kommer i god tid inför att just ert trapphus blir berört. </a:t>
            </a:r>
          </a:p>
        </p:txBody>
      </p:sp>
    </p:spTree>
    <p:extLst>
      <p:ext uri="{BB962C8B-B14F-4D97-AF65-F5344CB8AC3E}">
        <p14:creationId xmlns:p14="http://schemas.microsoft.com/office/powerpoint/2010/main" val="379694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96000" y="3996000"/>
            <a:ext cx="4202112" cy="141936"/>
          </a:xfrm>
        </p:spPr>
        <p:txBody>
          <a:bodyPr/>
          <a:lstStyle/>
          <a:p>
            <a:r>
              <a:rPr lang="sv-SE" dirty="0"/>
              <a:t>Kontaktuppgifter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396000" y="1203598"/>
            <a:ext cx="4226400" cy="2340000"/>
          </a:xfrm>
        </p:spPr>
        <p:txBody>
          <a:bodyPr/>
          <a:lstStyle/>
          <a:p>
            <a:r>
              <a:rPr lang="sv-SE" sz="2400" dirty="0"/>
              <a:t>Riksbyggen utvecklar, förvaltar och förbättrar rummen du bor och arbetar i, med fokus på en hållbar framtid.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1"/>
          </p:nvPr>
        </p:nvSpPr>
        <p:spPr>
          <a:xfrm>
            <a:off x="396000" y="4155926"/>
            <a:ext cx="4202112" cy="863749"/>
          </a:xfrm>
        </p:spPr>
        <p:txBody>
          <a:bodyPr/>
          <a:lstStyle/>
          <a:p>
            <a:r>
              <a:rPr lang="sv-SE" dirty="0"/>
              <a:t>Linnea Ryderstedt</a:t>
            </a:r>
          </a:p>
          <a:p>
            <a:r>
              <a:rPr lang="sv-SE" dirty="0"/>
              <a:t>Projektledare Ombyggnad</a:t>
            </a:r>
          </a:p>
          <a:p>
            <a:r>
              <a:rPr lang="sv-SE" dirty="0"/>
              <a:t>Hammarbybacken 27, 120 30 Stockholm</a:t>
            </a:r>
          </a:p>
          <a:p>
            <a:r>
              <a:rPr lang="sv-SE" dirty="0"/>
              <a:t>Tel. 073-087 01 34</a:t>
            </a:r>
          </a:p>
          <a:p>
            <a:r>
              <a:rPr lang="sv-SE" dirty="0"/>
              <a:t>Linnea.ryderstedt@riksbyggen.se</a:t>
            </a:r>
          </a:p>
        </p:txBody>
      </p:sp>
      <p:pic>
        <p:nvPicPr>
          <p:cNvPr id="2" name="Bildobjekt 1" descr="En bild som visar rita, tecknad serie, illustration, Linjekonst&#10;&#10;Automatiskt genererad beskrivning">
            <a:extLst>
              <a:ext uri="{FF2B5EF4-FFF2-40B4-BE49-F238E27FC236}">
                <a16:creationId xmlns:a16="http://schemas.microsoft.com/office/drawing/2014/main" id="{BA39AF22-C255-14A8-A4B4-3F819CD06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49" y="942260"/>
            <a:ext cx="2309359" cy="2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297000"/>
            <a:ext cx="3996000" cy="1062000"/>
          </a:xfrm>
        </p:spPr>
        <p:txBody>
          <a:bodyPr anchor="t">
            <a:normAutofit/>
          </a:bodyPr>
          <a:lstStyle/>
          <a:p>
            <a:r>
              <a:rPr lang="sv-SE" dirty="0"/>
              <a:t>Välkomna till informationsmöte!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>
          <a:xfrm>
            <a:off x="396000" y="4870800"/>
            <a:ext cx="741600" cy="1863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7821B7D-183C-48A4-A662-C3E6CD142F04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235307-EC36-904D-FEC1-21DE9F50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5556" b="-2"/>
          <a:stretch/>
        </p:blipFill>
        <p:spPr bwMode="auto">
          <a:xfrm>
            <a:off x="4608464" y="10"/>
            <a:ext cx="4536000" cy="51443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396000" y="1519200"/>
            <a:ext cx="3996000" cy="292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Styrelsen hälsar medlemmarna välkomna till kvällens informationsmöte!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Projektledare från styrelsen: </a:t>
            </a:r>
          </a:p>
          <a:p>
            <a:pPr marL="0" indent="0">
              <a:buNone/>
            </a:pPr>
            <a:r>
              <a:rPr lang="sv-SE"/>
              <a:t>Kristian Reinoso</a:t>
            </a:r>
          </a:p>
          <a:p>
            <a:pPr marL="0" indent="0">
              <a:buNone/>
            </a:pPr>
            <a:r>
              <a:rPr lang="sv-SE"/>
              <a:t>Dennis Eklund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11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B5C0EE-05A3-FFF0-E8E6-372BCA18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7000"/>
            <a:ext cx="5904000" cy="1062000"/>
          </a:xfrm>
        </p:spPr>
        <p:txBody>
          <a:bodyPr anchor="t">
            <a:normAutofit/>
          </a:bodyPr>
          <a:lstStyle/>
          <a:p>
            <a:r>
              <a:rPr lang="sv-SE"/>
              <a:t>Agenda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8EB15E-8A66-255D-9177-27D00B94147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r="18344" b="4"/>
          <a:stretch/>
        </p:blipFill>
        <p:spPr bwMode="auto">
          <a:xfrm>
            <a:off x="6501601" y="1419622"/>
            <a:ext cx="2247113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4B3FD9C-9266-3607-DFF9-9EA499496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7821B7D-183C-48A4-A662-C3E6CD142F04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98FDD1-0B46-D0D1-6BC7-CB7F948F9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692" y="1519200"/>
            <a:ext cx="5905500" cy="2926800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600"/>
              </a:spcBef>
            </a:pPr>
            <a:endParaRPr lang="sv-SE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828D8C9-C406-9F51-CC44-4D8A55AEC3B3}"/>
              </a:ext>
            </a:extLst>
          </p:cNvPr>
          <p:cNvSpPr txBox="1"/>
          <p:nvPr/>
        </p:nvSpPr>
        <p:spPr>
          <a:xfrm>
            <a:off x="459866" y="1743878"/>
            <a:ext cx="56202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1800" dirty="0"/>
              <a:t>Presentation Riksbyggen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1800" dirty="0"/>
              <a:t>Bakgrund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dirty="0"/>
              <a:t>Entreprenadens omfattning</a:t>
            </a:r>
            <a:endParaRPr lang="sv-SE" sz="18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1800" dirty="0"/>
              <a:t>Entreprenör – Gärdets Bygg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1800" dirty="0"/>
              <a:t>Tidplan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1800" dirty="0"/>
              <a:t>Frågestund</a:t>
            </a:r>
          </a:p>
        </p:txBody>
      </p:sp>
    </p:spTree>
    <p:extLst>
      <p:ext uri="{BB962C8B-B14F-4D97-AF65-F5344CB8AC3E}">
        <p14:creationId xmlns:p14="http://schemas.microsoft.com/office/powerpoint/2010/main" val="298438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1887" y="297000"/>
            <a:ext cx="7042066" cy="810000"/>
          </a:xfrm>
        </p:spPr>
        <p:txBody>
          <a:bodyPr anchor="t">
            <a:normAutofit/>
          </a:bodyPr>
          <a:lstStyle/>
          <a:p>
            <a:r>
              <a:rPr lang="sv-SE" dirty="0"/>
              <a:t>Riksbyggen och Gärdets bygg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9DFC3F-EA08-66AC-C89E-36B13D97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778" y="261934"/>
            <a:ext cx="1685335" cy="11255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1440000" y="4870800"/>
            <a:ext cx="556200" cy="186300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37821B7D-183C-48A4-A662-C3E6CD142F04}" type="slidenum">
              <a:rPr lang="sv-SE" smtClean="0"/>
              <a:pPr>
                <a:spcAft>
                  <a:spcPts val="450"/>
                </a:spcAft>
              </a:pPr>
              <a:t>4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91887" y="1520042"/>
            <a:ext cx="8241474" cy="3218213"/>
          </a:xfrm>
        </p:spPr>
        <p:txBody>
          <a:bodyPr>
            <a:noAutofit/>
          </a:bodyPr>
          <a:lstStyle/>
          <a:p>
            <a:pPr marL="257175" indent="-257175"/>
            <a:r>
              <a:rPr lang="sv-SE" sz="1800" b="1" dirty="0"/>
              <a:t>Vilka är vi?</a:t>
            </a:r>
          </a:p>
          <a:p>
            <a:pPr marL="0" indent="0">
              <a:buNone/>
            </a:pPr>
            <a:r>
              <a:rPr lang="sv-SE" sz="1800" dirty="0"/>
              <a:t>Projektledare Linnea Ryderstedt – Riksbyggen</a:t>
            </a:r>
          </a:p>
          <a:p>
            <a:pPr marL="0" indent="0">
              <a:buNone/>
            </a:pPr>
            <a:r>
              <a:rPr lang="sv-SE" sz="1800" b="1" dirty="0"/>
              <a:t>Vad gör Riksbyggen?</a:t>
            </a:r>
          </a:p>
          <a:p>
            <a:pPr marL="0" indent="0">
              <a:buNone/>
            </a:pPr>
            <a:r>
              <a:rPr lang="sv-SE" sz="1800" dirty="0"/>
              <a:t>Förvaltning, Ombyggnad, Nyproduktion </a:t>
            </a:r>
          </a:p>
          <a:p>
            <a:pPr marL="257175" indent="-257175"/>
            <a:r>
              <a:rPr lang="sv-SE" sz="1800" b="1" dirty="0"/>
              <a:t>Varför är vi här?</a:t>
            </a:r>
          </a:p>
          <a:p>
            <a:pPr marL="0" indent="0">
              <a:buNone/>
            </a:pPr>
            <a:r>
              <a:rPr lang="sv-SE" sz="1800" dirty="0"/>
              <a:t>På uppdrag av styrelsen informerar vi om de kommande renoveringarna. </a:t>
            </a:r>
          </a:p>
        </p:txBody>
      </p:sp>
    </p:spTree>
    <p:extLst>
      <p:ext uri="{BB962C8B-B14F-4D97-AF65-F5344CB8AC3E}">
        <p14:creationId xmlns:p14="http://schemas.microsoft.com/office/powerpoint/2010/main" val="93976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173299-432C-4F92-C1E8-275F15B3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89C7AF0-6BC8-11C5-58D2-F4D6D723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998934-CB50-5A24-B204-D57FF09C71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sv-SE" sz="1800" dirty="0"/>
              <a:t>Stående avloppsstammar till lägenheterna är bytta 2016.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sv-SE" sz="1800" dirty="0"/>
              <a:t>Liggande avloppsstammar under bottenplattan byttes inte då utan ska bytas nu i detta projekt.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sv-SE" sz="1800" dirty="0"/>
              <a:t>Befintliga, liggande </a:t>
            </a:r>
            <a:r>
              <a:rPr lang="sv-SE" sz="1800" dirty="0" err="1"/>
              <a:t>bottenstammar</a:t>
            </a:r>
            <a:r>
              <a:rPr lang="sv-SE" sz="1800" dirty="0"/>
              <a:t> är i mycket dåligt skick.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sv-SE" sz="1800" dirty="0"/>
              <a:t>Styrelsen har kontaktat Riksbyggen som genomfört en projektering och upphandling. </a:t>
            </a:r>
          </a:p>
          <a:p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40B4F36-68AE-C7AE-408F-38B6DF28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93" y="3506926"/>
            <a:ext cx="2183207" cy="14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6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173299-432C-4F92-C1E8-275F15B3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Entreprenadens omfattning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89C7AF0-6BC8-11C5-58D2-F4D6D723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998934-CB50-5A24-B204-D57FF09C71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930" y="1519200"/>
            <a:ext cx="7173168" cy="2926800"/>
          </a:xfrm>
        </p:spPr>
        <p:txBody>
          <a:bodyPr/>
          <a:lstStyle/>
          <a:p>
            <a:pPr marL="531450" lvl="1" indent="-171450">
              <a:spcBef>
                <a:spcPts val="600"/>
              </a:spcBef>
              <a:buSzPct val="100000"/>
            </a:pPr>
            <a:r>
              <a:rPr lang="sv-SE" dirty="0"/>
              <a:t>Nya horisontella avloppsstammar under bottenplatta i alla hus.</a:t>
            </a:r>
          </a:p>
          <a:p>
            <a:pPr marL="531450" lvl="1" indent="-171450">
              <a:spcBef>
                <a:spcPts val="600"/>
              </a:spcBef>
              <a:buSzPct val="100000"/>
            </a:pPr>
            <a:r>
              <a:rPr lang="sv-SE" dirty="0"/>
              <a:t>Sågning i betonggolv i korridor och </a:t>
            </a:r>
            <a:r>
              <a:rPr lang="sv-SE" dirty="0" err="1"/>
              <a:t>terrazzogolv</a:t>
            </a:r>
            <a:r>
              <a:rPr lang="sv-SE" dirty="0"/>
              <a:t> i tvättstuga.</a:t>
            </a:r>
          </a:p>
          <a:p>
            <a:pPr marL="531450" lvl="1" indent="-171450">
              <a:spcBef>
                <a:spcPts val="600"/>
              </a:spcBef>
              <a:buSzPct val="100000"/>
            </a:pPr>
            <a:r>
              <a:rPr lang="sv-SE" dirty="0" err="1"/>
              <a:t>Igengjutning</a:t>
            </a:r>
            <a:r>
              <a:rPr lang="sv-SE" dirty="0"/>
              <a:t> alternativt bortforsling av gamla rör.</a:t>
            </a:r>
          </a:p>
          <a:p>
            <a:pPr marL="531450" lvl="1" indent="-171450">
              <a:spcBef>
                <a:spcPts val="600"/>
              </a:spcBef>
              <a:buSzPct val="100000"/>
            </a:pPr>
            <a:r>
              <a:rPr lang="sv-SE" dirty="0"/>
              <a:t>Gjutning och lagning av betongplatta. 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1480BF4-C979-DD7E-77CC-673942280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8358" y="375389"/>
            <a:ext cx="2079671" cy="155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27690B3-9418-2545-1BD2-F8A60A485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8296" y="2512539"/>
            <a:ext cx="2079793" cy="1559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52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173299-432C-4F92-C1E8-275F15B3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7000"/>
            <a:ext cx="3996000" cy="1062000"/>
          </a:xfrm>
        </p:spPr>
        <p:txBody>
          <a:bodyPr anchor="t">
            <a:normAutofit/>
          </a:bodyPr>
          <a:lstStyle/>
          <a:p>
            <a:r>
              <a:rPr lang="sv-SE" dirty="0"/>
              <a:t>Entreprenadens omfattning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89C7AF0-6BC8-11C5-58D2-F4D6D7231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6000" y="4870800"/>
            <a:ext cx="741600" cy="1863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7821B7D-183C-48A4-A662-C3E6CD142F04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pic>
        <p:nvPicPr>
          <p:cNvPr id="6" name="Bildobjekt 5" descr="En bild som visar golv, inomhus, Hushållsapparat, redskap&#10;&#10;AI-genererat innehåll kan vara felaktigt.">
            <a:extLst>
              <a:ext uri="{FF2B5EF4-FFF2-40B4-BE49-F238E27FC236}">
                <a16:creationId xmlns:a16="http://schemas.microsoft.com/office/drawing/2014/main" id="{FF01A0D1-C3B8-7A87-553A-351CBC62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64" y="229791"/>
            <a:ext cx="3510000" cy="4680000"/>
          </a:xfrm>
          <a:prstGeom prst="rect">
            <a:avLst/>
          </a:prstGeo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998934-CB50-5A24-B204-D57FF09C71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1519200"/>
            <a:ext cx="3996000" cy="2926800"/>
          </a:xfrm>
        </p:spPr>
        <p:txBody>
          <a:bodyPr>
            <a:normAutofit/>
          </a:bodyPr>
          <a:lstStyle/>
          <a:p>
            <a:pPr marL="531450" lvl="1" indent="-171450">
              <a:spcBef>
                <a:spcPts val="600"/>
              </a:spcBef>
              <a:buSzPct val="100000"/>
            </a:pPr>
            <a:r>
              <a:rPr lang="sv-SE"/>
              <a:t>Målning golv i källarkorridor och garage</a:t>
            </a:r>
          </a:p>
          <a:p>
            <a:pPr marL="531450" lvl="1" indent="-171450">
              <a:spcBef>
                <a:spcPts val="600"/>
              </a:spcBef>
              <a:buSzPct val="100000"/>
            </a:pPr>
            <a:r>
              <a:rPr lang="sv-SE"/>
              <a:t>Lagning </a:t>
            </a:r>
            <a:r>
              <a:rPr lang="sv-SE" err="1"/>
              <a:t>terrazzogolv</a:t>
            </a:r>
            <a:r>
              <a:rPr lang="sv-SE"/>
              <a:t> i tvättstugor</a:t>
            </a:r>
          </a:p>
          <a:p>
            <a:pPr marL="531450" lvl="1" indent="-171450">
              <a:spcBef>
                <a:spcPts val="600"/>
              </a:spcBef>
              <a:buSzPct val="100000"/>
            </a:pPr>
            <a:r>
              <a:rPr lang="sv-SE"/>
              <a:t>Tillfällig flytt förråd där rör går under förråd</a:t>
            </a:r>
          </a:p>
          <a:p>
            <a:pPr marL="531450" lvl="1" indent="-171450">
              <a:spcBef>
                <a:spcPts val="600"/>
              </a:spcBef>
              <a:buSzPct val="100000"/>
            </a:pPr>
            <a:r>
              <a:rPr lang="sv-SE"/>
              <a:t>Inplastning förrådsväggar</a:t>
            </a:r>
          </a:p>
          <a:p>
            <a:pPr marL="531450" lvl="1" indent="-171450">
              <a:spcBef>
                <a:spcPts val="600"/>
              </a:spcBef>
              <a:buSzPct val="100000"/>
            </a:pPr>
            <a:r>
              <a:rPr lang="sv-SE" err="1"/>
              <a:t>Tvättstugebod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85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173299-432C-4F92-C1E8-275F15B3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7000"/>
            <a:ext cx="5904000" cy="1062000"/>
          </a:xfrm>
        </p:spPr>
        <p:txBody>
          <a:bodyPr anchor="t">
            <a:normAutofit/>
          </a:bodyPr>
          <a:lstStyle/>
          <a:p>
            <a:r>
              <a:rPr lang="sv-SE" dirty="0"/>
              <a:t>Hur påverkas du som boende?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95F542A-41D9-94D7-AD22-D0B9A43F5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" b="-5"/>
          <a:stretch/>
        </p:blipFill>
        <p:spPr bwMode="auto">
          <a:xfrm rot="5400000">
            <a:off x="6161757" y="1759465"/>
            <a:ext cx="2926800" cy="2247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89C7AF0-6BC8-11C5-58D2-F4D6D723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0" y="4870800"/>
            <a:ext cx="741600" cy="1863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7821B7D-183C-48A4-A662-C3E6CD142F04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998934-CB50-5A24-B204-D57FF09C7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692" y="1519200"/>
            <a:ext cx="5905500" cy="2926800"/>
          </a:xfrm>
        </p:spPr>
        <p:txBody>
          <a:bodyPr>
            <a:noAutofit/>
          </a:bodyPr>
          <a:lstStyle/>
          <a:p>
            <a:pPr marL="531450" lvl="1" indent="-17145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sv-SE" sz="1800" dirty="0"/>
              <a:t>Förråd avstängda i etapper. Tillträde mycket begränsat under denna tid. </a:t>
            </a:r>
          </a:p>
          <a:p>
            <a:pPr marL="531450" lvl="1" indent="-17145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sv-SE" sz="1800" dirty="0"/>
              <a:t>Tvättstugor avstängda i etapper</a:t>
            </a:r>
          </a:p>
          <a:p>
            <a:pPr marL="531450" lvl="1" indent="-17145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sv-SE" sz="1800" dirty="0"/>
              <a:t>Vissa förråd behöver utrymmas under begränsad tid. Tillfälliga förråd i närheten.</a:t>
            </a:r>
          </a:p>
          <a:p>
            <a:pPr marL="531450" lvl="1" indent="-17145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sv-SE" sz="1800" dirty="0"/>
              <a:t>Extra inplastning av lös egendom inne i förråd utförs av boende. Plast tillhandahålls. </a:t>
            </a:r>
          </a:p>
          <a:p>
            <a:pPr marL="531450" lvl="1" indent="-17145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sv-SE" sz="1800" dirty="0"/>
              <a:t>Information ca 3 veckor innan förråd stängs av.</a:t>
            </a:r>
          </a:p>
          <a:p>
            <a:pPr marL="531450" lvl="1" indent="-17145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sv-SE" sz="1800" dirty="0"/>
              <a:t>Håll koll i </a:t>
            </a:r>
            <a:r>
              <a:rPr lang="sv-SE" sz="1800" dirty="0" err="1"/>
              <a:t>app:en</a:t>
            </a:r>
            <a:r>
              <a:rPr lang="sv-SE" sz="1800" dirty="0"/>
              <a:t> ”Mitt Boende” om uppdateringar.</a:t>
            </a:r>
          </a:p>
        </p:txBody>
      </p:sp>
    </p:spTree>
    <p:extLst>
      <p:ext uri="{BB962C8B-B14F-4D97-AF65-F5344CB8AC3E}">
        <p14:creationId xmlns:p14="http://schemas.microsoft.com/office/powerpoint/2010/main" val="278368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385646" y="3057804"/>
            <a:ext cx="6480720" cy="1454068"/>
          </a:xfrm>
        </p:spPr>
        <p:txBody>
          <a:bodyPr/>
          <a:lstStyle/>
          <a:p>
            <a:pPr defTabSz="685800"/>
            <a:endParaRPr lang="sv-SE" cap="all" dirty="0">
              <a:solidFill>
                <a:prstClr val="black"/>
              </a:solidFill>
              <a:latin typeface="Century Gothic"/>
            </a:endParaRPr>
          </a:p>
          <a:p>
            <a:pPr defTabSz="685800"/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547664" y="4353948"/>
          <a:ext cx="5346594" cy="632472"/>
        </p:xfrm>
        <a:graphic>
          <a:graphicData uri="http://schemas.openxmlformats.org/drawingml/2006/table">
            <a:tbl>
              <a:tblPr/>
              <a:tblGrid>
                <a:gridCol w="16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809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cap="all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500" cap="all">
                          <a:latin typeface="Tahoma"/>
                          <a:ea typeface="Times New Roman"/>
                          <a:cs typeface="Times New Roman"/>
                        </a:rPr>
                        <a:t>Värmdövägen 742</a:t>
                      </a: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cap="all">
                          <a:latin typeface="Tahoma"/>
                          <a:ea typeface="Times New Roman"/>
                          <a:cs typeface="Times New Roman"/>
                        </a:rPr>
                        <a:t>Tel  08-716 70 80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i-FI" sz="500" cap="all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 dirty="0">
                          <a:latin typeface="Tahoma"/>
                          <a:ea typeface="Times New Roman"/>
                          <a:cs typeface="Times New Roman"/>
                        </a:rPr>
                        <a:t>132 35 </a:t>
                      </a:r>
                      <a:r>
                        <a:rPr lang="en-GB" sz="500" cap="all" dirty="0" err="1">
                          <a:latin typeface="Tahoma"/>
                          <a:ea typeface="Times New Roman"/>
                          <a:cs typeface="Times New Roman"/>
                        </a:rPr>
                        <a:t>Saltsjö</a:t>
                      </a:r>
                      <a:r>
                        <a:rPr lang="en-GB" sz="500" cap="all" dirty="0">
                          <a:latin typeface="Tahoma"/>
                          <a:ea typeface="Times New Roman"/>
                          <a:cs typeface="Times New Roman"/>
                        </a:rPr>
                        <a:t> Boo</a:t>
                      </a:r>
                      <a:endParaRPr lang="sv-SE" sz="500" cap="all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>
                          <a:latin typeface="Tahoma"/>
                          <a:ea typeface="Times New Roman"/>
                          <a:cs typeface="Times New Roman"/>
                        </a:rPr>
                        <a:t>Fax  08-716 81 01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0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>
                          <a:latin typeface="Tahoma"/>
                          <a:ea typeface="Times New Roman"/>
                          <a:cs typeface="Times New Roman"/>
                        </a:rPr>
                        <a:t>postgiro  852362-3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cap="all">
                          <a:latin typeface="Tahoma"/>
                          <a:ea typeface="Times New Roman"/>
                          <a:cs typeface="Times New Roman"/>
                        </a:rPr>
                        <a:t>Org.nr  556351-9080</a:t>
                      </a:r>
                      <a:endParaRPr lang="sv-SE" sz="500" cap="all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4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500" cap="all">
                          <a:latin typeface="Tahoma"/>
                          <a:ea typeface="Times New Roman"/>
                          <a:cs typeface="Times New Roman"/>
                        </a:rPr>
                        <a:t>bankgiro  5452-8815</a:t>
                      </a: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500" cap="all" dirty="0">
                          <a:latin typeface="Tahoma"/>
                          <a:ea typeface="Times New Roman"/>
                          <a:cs typeface="Times New Roman"/>
                        </a:rPr>
                        <a:t>hemsida </a:t>
                      </a:r>
                      <a:r>
                        <a:rPr lang="sv-SE" sz="500" cap="all" dirty="0" err="1">
                          <a:latin typeface="Tahoma"/>
                          <a:ea typeface="Times New Roman"/>
                          <a:cs typeface="Times New Roman"/>
                        </a:rPr>
                        <a:t>www.gardetsbyggab.se</a:t>
                      </a:r>
                      <a:endParaRPr lang="sv-SE" sz="500" cap="all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0922" marR="309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sv-SE" sz="135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" name="Picture 2" descr="Gär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4515966"/>
            <a:ext cx="1250156" cy="242888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230909" y="717668"/>
            <a:ext cx="4590545" cy="371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Kort om oss:</a:t>
            </a:r>
          </a:p>
          <a:p>
            <a:pPr algn="just" defTabSz="685800"/>
            <a:endParaRPr lang="sv-SE" sz="1400" dirty="0">
              <a:solidFill>
                <a:prstClr val="black"/>
              </a:solidFill>
              <a:latin typeface="Century Gothic"/>
            </a:endParaRP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Grundades 1989 på Sandhamnsgatan på Gärdet i Sthlm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Familjeföretag i andra generationen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55st Anställda varav cirka 40st hantverkare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Omsättning 190milj (2024)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Kontor i Nacka samt Solna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Utför arbeten i hela Storstockholm samt Uppsala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Medlem i Byggföretagen 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Certifierade enligt BF9K (BKMA)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Century Gothic"/>
              </a:rPr>
              <a:t>Ingår i RECOVER koncernen sedan 2022</a:t>
            </a:r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274DE198-96FB-4E30-AD1F-3A452C58D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86319" y="717668"/>
            <a:ext cx="2678906" cy="2736056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00D2AB25-DE13-4DC3-9C3F-126A87040DDC}"/>
              </a:ext>
            </a:extLst>
          </p:cNvPr>
          <p:cNvSpPr/>
          <p:nvPr/>
        </p:nvSpPr>
        <p:spPr>
          <a:xfrm>
            <a:off x="5220072" y="1302376"/>
            <a:ext cx="2039232" cy="2084711"/>
          </a:xfrm>
          <a:prstGeom prst="ellipse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B4F4BDB-10AA-412B-AB7C-8736383CE7A2}"/>
              </a:ext>
            </a:extLst>
          </p:cNvPr>
          <p:cNvCxnSpPr/>
          <p:nvPr/>
        </p:nvCxnSpPr>
        <p:spPr>
          <a:xfrm flipV="1">
            <a:off x="6239688" y="2463738"/>
            <a:ext cx="330534" cy="1134126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19E30090-F022-4D88-B658-518CC6878F2A}"/>
              </a:ext>
            </a:extLst>
          </p:cNvPr>
          <p:cNvCxnSpPr>
            <a:cxnSpLocks/>
          </p:cNvCxnSpPr>
          <p:nvPr/>
        </p:nvCxnSpPr>
        <p:spPr>
          <a:xfrm flipV="1">
            <a:off x="5957544" y="2136010"/>
            <a:ext cx="206758" cy="1486682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3D3D429B-B9C2-4CB9-9BE9-B2CEB4DDDC38}"/>
              </a:ext>
            </a:extLst>
          </p:cNvPr>
          <p:cNvSpPr txBox="1"/>
          <p:nvPr/>
        </p:nvSpPr>
        <p:spPr>
          <a:xfrm>
            <a:off x="4986318" y="3622693"/>
            <a:ext cx="250200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825" dirty="0">
                <a:solidFill>
                  <a:prstClr val="black"/>
                </a:solidFill>
                <a:latin typeface="Century Gothic"/>
              </a:rPr>
              <a:t>Kontor i Nacka &amp; Solna</a:t>
            </a:r>
          </a:p>
        </p:txBody>
      </p:sp>
      <p:pic>
        <p:nvPicPr>
          <p:cNvPr id="2" name="Picture 2" descr="BKMA – vårt nya verksamhetsledningssystem - Tage &amp; Söner">
            <a:extLst>
              <a:ext uri="{FF2B5EF4-FFF2-40B4-BE49-F238E27FC236}">
                <a16:creationId xmlns:a16="http://schemas.microsoft.com/office/drawing/2014/main" id="{3A9530AD-0305-DDA6-9882-DC23C965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58" y="4418043"/>
            <a:ext cx="1106742" cy="6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88CA825-E0FE-F615-2DA2-D0378A35B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350" y="113045"/>
            <a:ext cx="1083658" cy="10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artsidor">
  <a:themeElements>
    <a:clrScheme name="RB 2022">
      <a:dk1>
        <a:srgbClr val="000000"/>
      </a:dk1>
      <a:lt1>
        <a:srgbClr val="FFFFFF"/>
      </a:lt1>
      <a:dk2>
        <a:srgbClr val="AD3D8F"/>
      </a:dk2>
      <a:lt2>
        <a:srgbClr val="E90016"/>
      </a:lt2>
      <a:accent1>
        <a:srgbClr val="D3D3D3"/>
      </a:accent1>
      <a:accent2>
        <a:srgbClr val="4086A2"/>
      </a:accent2>
      <a:accent3>
        <a:srgbClr val="5E7361"/>
      </a:accent3>
      <a:accent4>
        <a:srgbClr val="916C86"/>
      </a:accent4>
      <a:accent5>
        <a:srgbClr val="919195"/>
      </a:accent5>
      <a:accent6>
        <a:srgbClr val="4A6F83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Röd">
      <a:srgbClr val="E90016"/>
    </a:custClr>
    <a:custClr name="Grå">
      <a:srgbClr val="D3D3D3"/>
    </a:custClr>
    <a:custClr name="Turkos 100">
      <a:srgbClr val="00A0BA"/>
    </a:custClr>
    <a:custClr name="Äppelgrön 100">
      <a:srgbClr val="5BBF21"/>
    </a:custClr>
    <a:custClr name="Blå 100">
      <a:srgbClr val="1F5AA7"/>
    </a:custClr>
    <a:custClr name="Lila 100">
      <a:srgbClr val="AD3D8F"/>
    </a:custClr>
    <a:custClr name="Dalablå 100">
      <a:srgbClr val="005D83"/>
    </a:custClr>
    <a:custClr name="Mossgrön 100">
      <a:srgbClr val="5E7361"/>
    </a:custClr>
    <a:custClr name="Mörkblå 100">
      <a:srgbClr val="0E3F59"/>
    </a:custClr>
    <a:custClr name="Aubergine 100">
      <a:srgbClr val="6C3B5E"/>
    </a:custClr>
    <a:custClr name="Rödorange 100">
      <a:srgbClr val="EA631E"/>
    </a:custClr>
    <a:custClr name="Brun 100">
      <a:srgbClr val="8B5729"/>
    </a:custClr>
    <a:custClr name="Turkos 75">
      <a:srgbClr val="40B8CB"/>
    </a:custClr>
    <a:custClr name="Äppelgrön 75">
      <a:srgbClr val="85CF59"/>
    </a:custClr>
    <a:custClr name="Blå 75">
      <a:srgbClr val="5783BD"/>
    </a:custClr>
    <a:custClr name="Lila 75">
      <a:srgbClr val="C26EAB"/>
    </a:custClr>
    <a:custClr name="Dalablå 75">
      <a:srgbClr val="4086A2"/>
    </a:custClr>
    <a:custClr name="Mossgrön 75">
      <a:srgbClr val="869689"/>
    </a:custClr>
    <a:custClr name="Mörkblå 75">
      <a:srgbClr val="4A6F83"/>
    </a:custClr>
    <a:custClr name="Aubergine 75">
      <a:srgbClr val="916C86"/>
    </a:custClr>
    <a:custClr name="Rödorange 75">
      <a:srgbClr val="EF8A56"/>
    </a:custClr>
    <a:custClr name="Brun 75">
      <a:srgbClr val="A9825F"/>
    </a:custClr>
    <a:custClr name="Turkos 50">
      <a:srgbClr val="7FCFDC"/>
    </a:custClr>
    <a:custClr name="Äppelgrön 50">
      <a:srgbClr val="ADDF90"/>
    </a:custClr>
    <a:custClr name="Blå 50">
      <a:srgbClr val="8FACD3"/>
    </a:custClr>
    <a:custClr name="Lila 50">
      <a:srgbClr val="D69EC7"/>
    </a:custClr>
    <a:custClr name="Dalablå 50">
      <a:srgbClr val="7FAEC1"/>
    </a:custClr>
    <a:custClr name="Mossgrön 50">
      <a:srgbClr val="AFB9B0"/>
    </a:custClr>
    <a:custClr name="Mörkblå 50">
      <a:srgbClr val="869FAC"/>
    </a:custClr>
    <a:custClr name="Aubergine 50">
      <a:srgbClr val="B59DAE"/>
    </a:custClr>
    <a:custClr name="Rödorange 50">
      <a:srgbClr val="F4B18E"/>
    </a:custClr>
    <a:custClr name="Brun 50">
      <a:srgbClr val="C5AB94"/>
    </a:custClr>
    <a:custClr name="Turkos 25">
      <a:srgbClr val="BFE7EE"/>
    </a:custClr>
    <a:custClr name="Äppelgrön 25">
      <a:srgbClr val="D6EFC7"/>
    </a:custClr>
    <a:custClr name="Blå 25">
      <a:srgbClr val="C7D6E9"/>
    </a:custClr>
    <a:custClr name="Lila 25">
      <a:srgbClr val="EACEE3"/>
    </a:custClr>
    <a:custClr name="Dalablå 25">
      <a:srgbClr val="BFD6E0"/>
    </a:custClr>
    <a:custClr name="Mossgrön 25">
      <a:srgbClr val="D7DCD7"/>
    </a:custClr>
    <a:custClr name="Mörkblå 25">
      <a:srgbClr val="C3CFD5"/>
    </a:custClr>
    <a:custClr name="Aubergine 25">
      <a:srgbClr val="DACED7"/>
    </a:custClr>
    <a:custClr name="Rödorange 25">
      <a:srgbClr val="FAD8C7"/>
    </a:custClr>
    <a:custClr name="Brun 25">
      <a:srgbClr val="E2D5C9"/>
    </a:custClr>
  </a:custClrLst>
  <a:extLst>
    <a:ext uri="{05A4C25C-085E-4340-85A3-A5531E510DB2}">
      <thm15:themeFamily xmlns:thm15="http://schemas.microsoft.com/office/thememl/2012/main" name="Riksbyggen presentation 16-9.potx  -  Skrivskyddad" id="{0948E085-A213-4D0C-9ADB-08B0C64AB5C8}" vid="{71786EC2-BD28-4D73-A554-F3110898144D}"/>
    </a:ext>
  </a:extLst>
</a:theme>
</file>

<file path=ppt/theme/theme2.xml><?xml version="1.0" encoding="utf-8"?>
<a:theme xmlns:a="http://schemas.openxmlformats.org/drawingml/2006/main" name="Innehållssidor">
  <a:themeElements>
    <a:clrScheme name="RB 2022">
      <a:dk1>
        <a:srgbClr val="000000"/>
      </a:dk1>
      <a:lt1>
        <a:srgbClr val="FFFFFF"/>
      </a:lt1>
      <a:dk2>
        <a:srgbClr val="AD3D8F"/>
      </a:dk2>
      <a:lt2>
        <a:srgbClr val="E90016"/>
      </a:lt2>
      <a:accent1>
        <a:srgbClr val="D3D3D3"/>
      </a:accent1>
      <a:accent2>
        <a:srgbClr val="4086A2"/>
      </a:accent2>
      <a:accent3>
        <a:srgbClr val="5E7361"/>
      </a:accent3>
      <a:accent4>
        <a:srgbClr val="916C86"/>
      </a:accent4>
      <a:accent5>
        <a:srgbClr val="919195"/>
      </a:accent5>
      <a:accent6>
        <a:srgbClr val="4A6F83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Röd">
      <a:srgbClr val="E90016"/>
    </a:custClr>
    <a:custClr name="Grå">
      <a:srgbClr val="D3D3D3"/>
    </a:custClr>
    <a:custClr name="Turkos 100">
      <a:srgbClr val="00A0BA"/>
    </a:custClr>
    <a:custClr name="Äppelgrön 100">
      <a:srgbClr val="5BBF21"/>
    </a:custClr>
    <a:custClr name="Blå 100">
      <a:srgbClr val="1F5AA7"/>
    </a:custClr>
    <a:custClr name="Lila 100">
      <a:srgbClr val="AD3D8F"/>
    </a:custClr>
    <a:custClr name="Dalablå 100">
      <a:srgbClr val="005D83"/>
    </a:custClr>
    <a:custClr name="Mossgrön 100">
      <a:srgbClr val="5E7361"/>
    </a:custClr>
    <a:custClr name="Mörkblå 100">
      <a:srgbClr val="0E3F59"/>
    </a:custClr>
    <a:custClr name="Aubergine 100">
      <a:srgbClr val="6C3B5E"/>
    </a:custClr>
    <a:custClr name="Rödorange 100">
      <a:srgbClr val="EA631E"/>
    </a:custClr>
    <a:custClr name="Brun 100">
      <a:srgbClr val="8B5729"/>
    </a:custClr>
    <a:custClr name="Turkos 75">
      <a:srgbClr val="40B8CB"/>
    </a:custClr>
    <a:custClr name="Äppelgrön 75">
      <a:srgbClr val="85CF59"/>
    </a:custClr>
    <a:custClr name="Blå 75">
      <a:srgbClr val="5783BD"/>
    </a:custClr>
    <a:custClr name="Lila 75">
      <a:srgbClr val="C26EAB"/>
    </a:custClr>
    <a:custClr name="Dalablå 75">
      <a:srgbClr val="4086A2"/>
    </a:custClr>
    <a:custClr name="Mossgrön 75">
      <a:srgbClr val="869689"/>
    </a:custClr>
    <a:custClr name="Mörkblå 75">
      <a:srgbClr val="4A6F83"/>
    </a:custClr>
    <a:custClr name="Aubergine 75">
      <a:srgbClr val="916C86"/>
    </a:custClr>
    <a:custClr name="Rödorange 75">
      <a:srgbClr val="EF8A56"/>
    </a:custClr>
    <a:custClr name="Brun 75">
      <a:srgbClr val="A9825F"/>
    </a:custClr>
    <a:custClr name="Turkos 50">
      <a:srgbClr val="7FCFDC"/>
    </a:custClr>
    <a:custClr name="Äppelgrön 50">
      <a:srgbClr val="ADDF90"/>
    </a:custClr>
    <a:custClr name="Blå 50">
      <a:srgbClr val="8FACD3"/>
    </a:custClr>
    <a:custClr name="Lila 50">
      <a:srgbClr val="D69EC7"/>
    </a:custClr>
    <a:custClr name="Dalablå 50">
      <a:srgbClr val="7FAEC1"/>
    </a:custClr>
    <a:custClr name="Mossgrön 50">
      <a:srgbClr val="AFB9B0"/>
    </a:custClr>
    <a:custClr name="Mörkblå 50">
      <a:srgbClr val="869FAC"/>
    </a:custClr>
    <a:custClr name="Aubergine 50">
      <a:srgbClr val="B59DAE"/>
    </a:custClr>
    <a:custClr name="Rödorange 50">
      <a:srgbClr val="F4B18E"/>
    </a:custClr>
    <a:custClr name="Brun 50">
      <a:srgbClr val="C5AB94"/>
    </a:custClr>
    <a:custClr name="Turkos 25">
      <a:srgbClr val="BFE7EE"/>
    </a:custClr>
    <a:custClr name="Äppelgrön 25">
      <a:srgbClr val="D6EFC7"/>
    </a:custClr>
    <a:custClr name="Blå 25">
      <a:srgbClr val="C7D6E9"/>
    </a:custClr>
    <a:custClr name="Lila 25">
      <a:srgbClr val="EACEE3"/>
    </a:custClr>
    <a:custClr name="Dalablå 25">
      <a:srgbClr val="BFD6E0"/>
    </a:custClr>
    <a:custClr name="Mossgrön 25">
      <a:srgbClr val="D7DCD7"/>
    </a:custClr>
    <a:custClr name="Mörkblå 25">
      <a:srgbClr val="C3CFD5"/>
    </a:custClr>
    <a:custClr name="Aubergine 25">
      <a:srgbClr val="DACED7"/>
    </a:custClr>
    <a:custClr name="Rödorange 25">
      <a:srgbClr val="FAD8C7"/>
    </a:custClr>
    <a:custClr name="Brun 25">
      <a:srgbClr val="E2D5C9"/>
    </a:custClr>
  </a:custClrLst>
  <a:extLst>
    <a:ext uri="{05A4C25C-085E-4340-85A3-A5531E510DB2}">
      <thm15:themeFamily xmlns:thm15="http://schemas.microsoft.com/office/thememl/2012/main" name="Riksbyggen presentation 16-9.potx" id="{E60C0209-C86C-4AD9-A576-1B1E18CFB4B8}" vid="{160E7AFF-D2A9-4B10-B82F-2D3F71EB4175}"/>
    </a:ext>
  </a:extLst>
</a:theme>
</file>

<file path=ppt/theme/theme3.xml><?xml version="1.0" encoding="utf-8"?>
<a:theme xmlns:a="http://schemas.openxmlformats.org/drawingml/2006/main" name="Temasidor - bild">
  <a:themeElements>
    <a:clrScheme name="RB 2022">
      <a:dk1>
        <a:srgbClr val="000000"/>
      </a:dk1>
      <a:lt1>
        <a:srgbClr val="FFFFFF"/>
      </a:lt1>
      <a:dk2>
        <a:srgbClr val="AD3D8F"/>
      </a:dk2>
      <a:lt2>
        <a:srgbClr val="E90016"/>
      </a:lt2>
      <a:accent1>
        <a:srgbClr val="D3D3D3"/>
      </a:accent1>
      <a:accent2>
        <a:srgbClr val="4086A2"/>
      </a:accent2>
      <a:accent3>
        <a:srgbClr val="5E7361"/>
      </a:accent3>
      <a:accent4>
        <a:srgbClr val="916C86"/>
      </a:accent4>
      <a:accent5>
        <a:srgbClr val="919195"/>
      </a:accent5>
      <a:accent6>
        <a:srgbClr val="4A6F83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Röd">
      <a:srgbClr val="E90016"/>
    </a:custClr>
    <a:custClr name="Grå">
      <a:srgbClr val="D3D3D3"/>
    </a:custClr>
    <a:custClr name="Turkos 100">
      <a:srgbClr val="00A0BA"/>
    </a:custClr>
    <a:custClr name="Äppelgrön 100">
      <a:srgbClr val="5BBF21"/>
    </a:custClr>
    <a:custClr name="Blå 100">
      <a:srgbClr val="1F5AA7"/>
    </a:custClr>
    <a:custClr name="Lila 100">
      <a:srgbClr val="AD3D8F"/>
    </a:custClr>
    <a:custClr name="Dalablå 100">
      <a:srgbClr val="005D83"/>
    </a:custClr>
    <a:custClr name="Mossgrön 100">
      <a:srgbClr val="5E7361"/>
    </a:custClr>
    <a:custClr name="Mörkblå 100">
      <a:srgbClr val="0E3F59"/>
    </a:custClr>
    <a:custClr name="Aubergine 100">
      <a:srgbClr val="6C3B5E"/>
    </a:custClr>
    <a:custClr name="Rödorange 100">
      <a:srgbClr val="EA631E"/>
    </a:custClr>
    <a:custClr name="Brun 100">
      <a:srgbClr val="8B5729"/>
    </a:custClr>
    <a:custClr name="Turkos 75">
      <a:srgbClr val="40B8CB"/>
    </a:custClr>
    <a:custClr name="Äppelgrön 75">
      <a:srgbClr val="85CF59"/>
    </a:custClr>
    <a:custClr name="Blå 75">
      <a:srgbClr val="5783BD"/>
    </a:custClr>
    <a:custClr name="Lila 75">
      <a:srgbClr val="C26EAB"/>
    </a:custClr>
    <a:custClr name="Dalablå 75">
      <a:srgbClr val="4086A2"/>
    </a:custClr>
    <a:custClr name="Mossgrön 75">
      <a:srgbClr val="869689"/>
    </a:custClr>
    <a:custClr name="Mörkblå 75">
      <a:srgbClr val="4A6F83"/>
    </a:custClr>
    <a:custClr name="Aubergine 75">
      <a:srgbClr val="916C86"/>
    </a:custClr>
    <a:custClr name="Rödorange 75">
      <a:srgbClr val="EF8A56"/>
    </a:custClr>
    <a:custClr name="Brun 75">
      <a:srgbClr val="A9825F"/>
    </a:custClr>
    <a:custClr name="Turkos 50">
      <a:srgbClr val="7FCFDC"/>
    </a:custClr>
    <a:custClr name="Äppelgrön 50">
      <a:srgbClr val="ADDF90"/>
    </a:custClr>
    <a:custClr name="Blå 50">
      <a:srgbClr val="8FACD3"/>
    </a:custClr>
    <a:custClr name="Lila 50">
      <a:srgbClr val="D69EC7"/>
    </a:custClr>
    <a:custClr name="Dalablå 50">
      <a:srgbClr val="7FAEC1"/>
    </a:custClr>
    <a:custClr name="Mossgrön 50">
      <a:srgbClr val="AFB9B0"/>
    </a:custClr>
    <a:custClr name="Mörkblå 50">
      <a:srgbClr val="869FAC"/>
    </a:custClr>
    <a:custClr name="Aubergine 50">
      <a:srgbClr val="B59DAE"/>
    </a:custClr>
    <a:custClr name="Rödorange 50">
      <a:srgbClr val="F4B18E"/>
    </a:custClr>
    <a:custClr name="Brun 50">
      <a:srgbClr val="C5AB94"/>
    </a:custClr>
    <a:custClr name="Turkos 25">
      <a:srgbClr val="BFE7EE"/>
    </a:custClr>
    <a:custClr name="Äppelgrön 25">
      <a:srgbClr val="D6EFC7"/>
    </a:custClr>
    <a:custClr name="Blå 25">
      <a:srgbClr val="C7D6E9"/>
    </a:custClr>
    <a:custClr name="Lila 25">
      <a:srgbClr val="EACEE3"/>
    </a:custClr>
    <a:custClr name="Dalablå 25">
      <a:srgbClr val="BFD6E0"/>
    </a:custClr>
    <a:custClr name="Mossgrön 25">
      <a:srgbClr val="D7DCD7"/>
    </a:custClr>
    <a:custClr name="Mörkblå 25">
      <a:srgbClr val="C3CFD5"/>
    </a:custClr>
    <a:custClr name="Aubergine 25">
      <a:srgbClr val="DACED7"/>
    </a:custClr>
    <a:custClr name="Rödorange 25">
      <a:srgbClr val="FAD8C7"/>
    </a:custClr>
    <a:custClr name="Brun 25">
      <a:srgbClr val="E2D5C9"/>
    </a:custClr>
  </a:custClrLst>
  <a:extLst>
    <a:ext uri="{05A4C25C-085E-4340-85A3-A5531E510DB2}">
      <thm15:themeFamily xmlns:thm15="http://schemas.microsoft.com/office/thememl/2012/main" name="Riksbyggen presentation 16-9.potx" id="{E60C0209-C86C-4AD9-A576-1B1E18CFB4B8}" vid="{C8826F60-E6B8-435A-90A5-73443AD5EE8E}"/>
    </a:ext>
  </a:extLst>
</a:theme>
</file>

<file path=ppt/theme/theme4.xml><?xml version="1.0" encoding="utf-8"?>
<a:theme xmlns:a="http://schemas.openxmlformats.org/drawingml/2006/main" name="Temasidor - text">
  <a:themeElements>
    <a:clrScheme name="RB 2022">
      <a:dk1>
        <a:srgbClr val="000000"/>
      </a:dk1>
      <a:lt1>
        <a:srgbClr val="FFFFFF"/>
      </a:lt1>
      <a:dk2>
        <a:srgbClr val="AD3D8F"/>
      </a:dk2>
      <a:lt2>
        <a:srgbClr val="E90016"/>
      </a:lt2>
      <a:accent1>
        <a:srgbClr val="D3D3D3"/>
      </a:accent1>
      <a:accent2>
        <a:srgbClr val="4086A2"/>
      </a:accent2>
      <a:accent3>
        <a:srgbClr val="5E7361"/>
      </a:accent3>
      <a:accent4>
        <a:srgbClr val="916C86"/>
      </a:accent4>
      <a:accent5>
        <a:srgbClr val="919195"/>
      </a:accent5>
      <a:accent6>
        <a:srgbClr val="4A6F83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Röd">
      <a:srgbClr val="E90016"/>
    </a:custClr>
    <a:custClr name="Grå">
      <a:srgbClr val="D3D3D3"/>
    </a:custClr>
    <a:custClr name="Turkos 100">
      <a:srgbClr val="00A0BA"/>
    </a:custClr>
    <a:custClr name="Äppelgrön 100">
      <a:srgbClr val="5BBF21"/>
    </a:custClr>
    <a:custClr name="Blå 100">
      <a:srgbClr val="1F5AA7"/>
    </a:custClr>
    <a:custClr name="Lila 100">
      <a:srgbClr val="AD3D8F"/>
    </a:custClr>
    <a:custClr name="Dalablå 100">
      <a:srgbClr val="005D83"/>
    </a:custClr>
    <a:custClr name="Mossgrön 100">
      <a:srgbClr val="5E7361"/>
    </a:custClr>
    <a:custClr name="Mörkblå 100">
      <a:srgbClr val="0E3F59"/>
    </a:custClr>
    <a:custClr name="Aubergine 100">
      <a:srgbClr val="6C3B5E"/>
    </a:custClr>
    <a:custClr name="Rödorange 100">
      <a:srgbClr val="EA631E"/>
    </a:custClr>
    <a:custClr name="Brun 100">
      <a:srgbClr val="8B5729"/>
    </a:custClr>
    <a:custClr name="Turkos 75">
      <a:srgbClr val="40B8CB"/>
    </a:custClr>
    <a:custClr name="Äppelgrön 75">
      <a:srgbClr val="85CF59"/>
    </a:custClr>
    <a:custClr name="Blå 75">
      <a:srgbClr val="5783BD"/>
    </a:custClr>
    <a:custClr name="Lila 75">
      <a:srgbClr val="C26EAB"/>
    </a:custClr>
    <a:custClr name="Dalablå 75">
      <a:srgbClr val="4086A2"/>
    </a:custClr>
    <a:custClr name="Mossgrön 75">
      <a:srgbClr val="869689"/>
    </a:custClr>
    <a:custClr name="Mörkblå 75">
      <a:srgbClr val="4A6F83"/>
    </a:custClr>
    <a:custClr name="Aubergine 75">
      <a:srgbClr val="916C86"/>
    </a:custClr>
    <a:custClr name="Rödorange 75">
      <a:srgbClr val="EF8A56"/>
    </a:custClr>
    <a:custClr name="Brun 75">
      <a:srgbClr val="A9825F"/>
    </a:custClr>
    <a:custClr name="Turkos 50">
      <a:srgbClr val="7FCFDC"/>
    </a:custClr>
    <a:custClr name="Äppelgrön 50">
      <a:srgbClr val="ADDF90"/>
    </a:custClr>
    <a:custClr name="Blå 50">
      <a:srgbClr val="8FACD3"/>
    </a:custClr>
    <a:custClr name="Lila 50">
      <a:srgbClr val="D69EC7"/>
    </a:custClr>
    <a:custClr name="Dalablå 50">
      <a:srgbClr val="7FAEC1"/>
    </a:custClr>
    <a:custClr name="Mossgrön 50">
      <a:srgbClr val="AFB9B0"/>
    </a:custClr>
    <a:custClr name="Mörkblå 50">
      <a:srgbClr val="869FAC"/>
    </a:custClr>
    <a:custClr name="Aubergine 50">
      <a:srgbClr val="B59DAE"/>
    </a:custClr>
    <a:custClr name="Rödorange 50">
      <a:srgbClr val="F4B18E"/>
    </a:custClr>
    <a:custClr name="Brun 50">
      <a:srgbClr val="C5AB94"/>
    </a:custClr>
    <a:custClr name="Turkos 25">
      <a:srgbClr val="BFE7EE"/>
    </a:custClr>
    <a:custClr name="Äppelgrön 25">
      <a:srgbClr val="D6EFC7"/>
    </a:custClr>
    <a:custClr name="Blå 25">
      <a:srgbClr val="C7D6E9"/>
    </a:custClr>
    <a:custClr name="Lila 25">
      <a:srgbClr val="EACEE3"/>
    </a:custClr>
    <a:custClr name="Dalablå 25">
      <a:srgbClr val="BFD6E0"/>
    </a:custClr>
    <a:custClr name="Mossgrön 25">
      <a:srgbClr val="D7DCD7"/>
    </a:custClr>
    <a:custClr name="Mörkblå 25">
      <a:srgbClr val="C3CFD5"/>
    </a:custClr>
    <a:custClr name="Aubergine 25">
      <a:srgbClr val="DACED7"/>
    </a:custClr>
    <a:custClr name="Rödorange 25">
      <a:srgbClr val="FAD8C7"/>
    </a:custClr>
    <a:custClr name="Brun 25">
      <a:srgbClr val="E2D5C9"/>
    </a:custClr>
  </a:custClrLst>
  <a:extLst>
    <a:ext uri="{05A4C25C-085E-4340-85A3-A5531E510DB2}">
      <thm15:themeFamily xmlns:thm15="http://schemas.microsoft.com/office/thememl/2012/main" name="Riksbyggen presentation 16-9.potx" id="{E60C0209-C86C-4AD9-A576-1B1E18CFB4B8}" vid="{2E515588-30AA-487B-A2FA-F1E41024FAC2}"/>
    </a:ext>
  </a:extLst>
</a:theme>
</file>

<file path=ppt/theme/theme5.xml><?xml version="1.0" encoding="utf-8"?>
<a:theme xmlns:a="http://schemas.openxmlformats.org/drawingml/2006/main" name="Mellansida">
  <a:themeElements>
    <a:clrScheme name="RB 2022">
      <a:dk1>
        <a:srgbClr val="000000"/>
      </a:dk1>
      <a:lt1>
        <a:srgbClr val="FFFFFF"/>
      </a:lt1>
      <a:dk2>
        <a:srgbClr val="AD3D8F"/>
      </a:dk2>
      <a:lt2>
        <a:srgbClr val="E90016"/>
      </a:lt2>
      <a:accent1>
        <a:srgbClr val="D3D3D3"/>
      </a:accent1>
      <a:accent2>
        <a:srgbClr val="4086A2"/>
      </a:accent2>
      <a:accent3>
        <a:srgbClr val="5E7361"/>
      </a:accent3>
      <a:accent4>
        <a:srgbClr val="916C86"/>
      </a:accent4>
      <a:accent5>
        <a:srgbClr val="919195"/>
      </a:accent5>
      <a:accent6>
        <a:srgbClr val="4A6F83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Röd">
      <a:srgbClr val="E90016"/>
    </a:custClr>
    <a:custClr name="Grå">
      <a:srgbClr val="D3D3D3"/>
    </a:custClr>
    <a:custClr name="Turkos 100">
      <a:srgbClr val="00A0BA"/>
    </a:custClr>
    <a:custClr name="Äppelgrön 100">
      <a:srgbClr val="5BBF21"/>
    </a:custClr>
    <a:custClr name="Blå 100">
      <a:srgbClr val="1F5AA7"/>
    </a:custClr>
    <a:custClr name="Lila 100">
      <a:srgbClr val="AD3D8F"/>
    </a:custClr>
    <a:custClr name="Dalablå 100">
      <a:srgbClr val="005D83"/>
    </a:custClr>
    <a:custClr name="Mossgrön 100">
      <a:srgbClr val="5E7361"/>
    </a:custClr>
    <a:custClr name="Mörkblå 100">
      <a:srgbClr val="0E3F59"/>
    </a:custClr>
    <a:custClr name="Aubergine 100">
      <a:srgbClr val="6C3B5E"/>
    </a:custClr>
    <a:custClr name="Rödorange 100">
      <a:srgbClr val="EA631E"/>
    </a:custClr>
    <a:custClr name="Brun 100">
      <a:srgbClr val="8B5729"/>
    </a:custClr>
    <a:custClr name="Turkos 75">
      <a:srgbClr val="40B8CB"/>
    </a:custClr>
    <a:custClr name="Äppelgrön 75">
      <a:srgbClr val="85CF59"/>
    </a:custClr>
    <a:custClr name="Blå 75">
      <a:srgbClr val="5783BD"/>
    </a:custClr>
    <a:custClr name="Lila 75">
      <a:srgbClr val="C26EAB"/>
    </a:custClr>
    <a:custClr name="Dalablå 75">
      <a:srgbClr val="4086A2"/>
    </a:custClr>
    <a:custClr name="Mossgrön 75">
      <a:srgbClr val="869689"/>
    </a:custClr>
    <a:custClr name="Mörkblå 75">
      <a:srgbClr val="4A6F83"/>
    </a:custClr>
    <a:custClr name="Aubergine 75">
      <a:srgbClr val="916C86"/>
    </a:custClr>
    <a:custClr name="Rödorange 75">
      <a:srgbClr val="EF8A56"/>
    </a:custClr>
    <a:custClr name="Brun 75">
      <a:srgbClr val="A9825F"/>
    </a:custClr>
    <a:custClr name="Turkos 50">
      <a:srgbClr val="7FCFDC"/>
    </a:custClr>
    <a:custClr name="Äppelgrön 50">
      <a:srgbClr val="ADDF90"/>
    </a:custClr>
    <a:custClr name="Blå 50">
      <a:srgbClr val="8FACD3"/>
    </a:custClr>
    <a:custClr name="Lila 50">
      <a:srgbClr val="D69EC7"/>
    </a:custClr>
    <a:custClr name="Dalablå 50">
      <a:srgbClr val="7FAEC1"/>
    </a:custClr>
    <a:custClr name="Mossgrön 50">
      <a:srgbClr val="AFB9B0"/>
    </a:custClr>
    <a:custClr name="Mörkblå 50">
      <a:srgbClr val="869FAC"/>
    </a:custClr>
    <a:custClr name="Aubergine 50">
      <a:srgbClr val="B59DAE"/>
    </a:custClr>
    <a:custClr name="Rödorange 50">
      <a:srgbClr val="F4B18E"/>
    </a:custClr>
    <a:custClr name="Brun 50">
      <a:srgbClr val="C5AB94"/>
    </a:custClr>
    <a:custClr name="Turkos 25">
      <a:srgbClr val="BFE7EE"/>
    </a:custClr>
    <a:custClr name="Äppelgrön 25">
      <a:srgbClr val="D6EFC7"/>
    </a:custClr>
    <a:custClr name="Blå 25">
      <a:srgbClr val="C7D6E9"/>
    </a:custClr>
    <a:custClr name="Lila 25">
      <a:srgbClr val="EACEE3"/>
    </a:custClr>
    <a:custClr name="Dalablå 25">
      <a:srgbClr val="BFD6E0"/>
    </a:custClr>
    <a:custClr name="Mossgrön 25">
      <a:srgbClr val="D7DCD7"/>
    </a:custClr>
    <a:custClr name="Mörkblå 25">
      <a:srgbClr val="C3CFD5"/>
    </a:custClr>
    <a:custClr name="Aubergine 25">
      <a:srgbClr val="DACED7"/>
    </a:custClr>
    <a:custClr name="Rödorange 25">
      <a:srgbClr val="FAD8C7"/>
    </a:custClr>
    <a:custClr name="Brun 25">
      <a:srgbClr val="E2D5C9"/>
    </a:custClr>
  </a:custClrLst>
  <a:extLst>
    <a:ext uri="{05A4C25C-085E-4340-85A3-A5531E510DB2}">
      <thm15:themeFamily xmlns:thm15="http://schemas.microsoft.com/office/thememl/2012/main" name="Riksbyggen presentation 16-9.potx" id="{E60C0209-C86C-4AD9-A576-1B1E18CFB4B8}" vid="{D746FCCF-498D-467E-8441-39884FA2417D}"/>
    </a:ext>
  </a:extLst>
</a:theme>
</file>

<file path=ppt/theme/theme6.xml><?xml version="1.0" encoding="utf-8"?>
<a:theme xmlns:a="http://schemas.openxmlformats.org/drawingml/2006/main" name="Slutbild">
  <a:themeElements>
    <a:clrScheme name="RB 2022">
      <a:dk1>
        <a:srgbClr val="000000"/>
      </a:dk1>
      <a:lt1>
        <a:srgbClr val="FFFFFF"/>
      </a:lt1>
      <a:dk2>
        <a:srgbClr val="AD3D8F"/>
      </a:dk2>
      <a:lt2>
        <a:srgbClr val="E90016"/>
      </a:lt2>
      <a:accent1>
        <a:srgbClr val="D3D3D3"/>
      </a:accent1>
      <a:accent2>
        <a:srgbClr val="4086A2"/>
      </a:accent2>
      <a:accent3>
        <a:srgbClr val="5E7361"/>
      </a:accent3>
      <a:accent4>
        <a:srgbClr val="916C86"/>
      </a:accent4>
      <a:accent5>
        <a:srgbClr val="919195"/>
      </a:accent5>
      <a:accent6>
        <a:srgbClr val="4A6F83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Röd">
      <a:srgbClr val="E90016"/>
    </a:custClr>
    <a:custClr name="Grå">
      <a:srgbClr val="D3D3D3"/>
    </a:custClr>
    <a:custClr name="Turkos 100">
      <a:srgbClr val="00A0BA"/>
    </a:custClr>
    <a:custClr name="Äppelgrön 100">
      <a:srgbClr val="5BBF21"/>
    </a:custClr>
    <a:custClr name="Blå 100">
      <a:srgbClr val="1F5AA7"/>
    </a:custClr>
    <a:custClr name="Lila 100">
      <a:srgbClr val="AD3D8F"/>
    </a:custClr>
    <a:custClr name="Dalablå 100">
      <a:srgbClr val="005D83"/>
    </a:custClr>
    <a:custClr name="Mossgrön 100">
      <a:srgbClr val="5E7361"/>
    </a:custClr>
    <a:custClr name="Mörkblå 100">
      <a:srgbClr val="0E3F59"/>
    </a:custClr>
    <a:custClr name="Aubergine 100">
      <a:srgbClr val="6C3B5E"/>
    </a:custClr>
    <a:custClr name="Rödorange 100">
      <a:srgbClr val="EA631E"/>
    </a:custClr>
    <a:custClr name="Brun 100">
      <a:srgbClr val="8B5729"/>
    </a:custClr>
    <a:custClr name="Turkos 75">
      <a:srgbClr val="40B8CB"/>
    </a:custClr>
    <a:custClr name="Äppelgrön 75">
      <a:srgbClr val="85CF59"/>
    </a:custClr>
    <a:custClr name="Blå 75">
      <a:srgbClr val="5783BD"/>
    </a:custClr>
    <a:custClr name="Lila 75">
      <a:srgbClr val="C26EAB"/>
    </a:custClr>
    <a:custClr name="Dalablå 75">
      <a:srgbClr val="4086A2"/>
    </a:custClr>
    <a:custClr name="Mossgrön 75">
      <a:srgbClr val="869689"/>
    </a:custClr>
    <a:custClr name="Mörkblå 75">
      <a:srgbClr val="4A6F83"/>
    </a:custClr>
    <a:custClr name="Aubergine 75">
      <a:srgbClr val="916C86"/>
    </a:custClr>
    <a:custClr name="Rödorange 75">
      <a:srgbClr val="EF8A56"/>
    </a:custClr>
    <a:custClr name="Brun 75">
      <a:srgbClr val="A9825F"/>
    </a:custClr>
    <a:custClr name="Turkos 50">
      <a:srgbClr val="7FCFDC"/>
    </a:custClr>
    <a:custClr name="Äppelgrön 50">
      <a:srgbClr val="ADDF90"/>
    </a:custClr>
    <a:custClr name="Blå 50">
      <a:srgbClr val="8FACD3"/>
    </a:custClr>
    <a:custClr name="Lila 50">
      <a:srgbClr val="D69EC7"/>
    </a:custClr>
    <a:custClr name="Dalablå 50">
      <a:srgbClr val="7FAEC1"/>
    </a:custClr>
    <a:custClr name="Mossgrön 50">
      <a:srgbClr val="AFB9B0"/>
    </a:custClr>
    <a:custClr name="Mörkblå 50">
      <a:srgbClr val="869FAC"/>
    </a:custClr>
    <a:custClr name="Aubergine 50">
      <a:srgbClr val="B59DAE"/>
    </a:custClr>
    <a:custClr name="Rödorange 50">
      <a:srgbClr val="F4B18E"/>
    </a:custClr>
    <a:custClr name="Brun 50">
      <a:srgbClr val="C5AB94"/>
    </a:custClr>
    <a:custClr name="Turkos 25">
      <a:srgbClr val="BFE7EE"/>
    </a:custClr>
    <a:custClr name="Äppelgrön 25">
      <a:srgbClr val="D6EFC7"/>
    </a:custClr>
    <a:custClr name="Blå 25">
      <a:srgbClr val="C7D6E9"/>
    </a:custClr>
    <a:custClr name="Lila 25">
      <a:srgbClr val="EACEE3"/>
    </a:custClr>
    <a:custClr name="Dalablå 25">
      <a:srgbClr val="BFD6E0"/>
    </a:custClr>
    <a:custClr name="Mossgrön 25">
      <a:srgbClr val="D7DCD7"/>
    </a:custClr>
    <a:custClr name="Mörkblå 25">
      <a:srgbClr val="C3CFD5"/>
    </a:custClr>
    <a:custClr name="Aubergine 25">
      <a:srgbClr val="DACED7"/>
    </a:custClr>
    <a:custClr name="Rödorange 25">
      <a:srgbClr val="FAD8C7"/>
    </a:custClr>
    <a:custClr name="Brun 25">
      <a:srgbClr val="E2D5C9"/>
    </a:custClr>
  </a:custClrLst>
  <a:extLst>
    <a:ext uri="{05A4C25C-085E-4340-85A3-A5531E510DB2}">
      <thm15:themeFamily xmlns:thm15="http://schemas.microsoft.com/office/thememl/2012/main" name="Riksbyggen presentation 16-9.potx" id="{E60C0209-C86C-4AD9-A576-1B1E18CFB4B8}" vid="{E4D72243-151D-4FEF-AB2B-CFFE142FFA5C}"/>
    </a:ext>
  </a:extLst>
</a:theme>
</file>

<file path=ppt/theme/theme7.xml><?xml version="1.0" encoding="utf-8"?>
<a:theme xmlns:a="http://schemas.openxmlformats.org/drawingml/2006/main" name="SalesPropPres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392042-bc1c-4478-9c6d-df382ffcde6e" xsi:nil="true"/>
    <bobpAktivitetsIDInfra xmlns="9d392042-bc1c-4478-9c6d-df382ffcde6e" xsi:nil="true"/>
    <bobpdokKommentarAvGodkannare xmlns="9d392042-bc1c-4478-9c6d-df382ffcde6e" xsi:nil="true"/>
    <bobpProjektNamn xmlns="9d392042-bc1c-4478-9c6d-df382ffcde6e" xsi:nil="true"/>
    <bobpHarDetaljplan xmlns="9d392042-bc1c-4478-9c6d-df382ffcde6e">false</bobpHarDetaljplan>
    <bobpAktivitetsIDHyresratt xmlns="9d392042-bc1c-4478-9c6d-df382ffcde6e" xsi:nil="true"/>
    <bobpAktivitetsIDOmbyggnad xmlns="9d392042-bc1c-4478-9c6d-df382ffcde6e">515</bobpAktivitetsIDOmbyggnad>
    <bobpAktivitetsIDVivum xmlns="9d392042-bc1c-4478-9c6d-df382ffcde6e" xsi:nil="true"/>
    <bobpdokDokumentstatus xmlns="9d392042-bc1c-4478-9c6d-df382ffcde6e">Godkänt</bobpdokDokumentstatus>
    <bobpAktivitetsIDBostadsratt xmlns="9d392042-bc1c-4478-9c6d-df382ffcde6e" xsi:nil="true"/>
    <bobpGiltigFran xmlns="9d392042-bc1c-4478-9c6d-df382ffcde6e">2025-01-24T00:00:00+00:00</bobpGiltigFran>
    <b2f5ede7fc5046cc93497119e66f4cea xmlns="9d392042-bc1c-4478-9c6d-df382ffcde6e">
      <Terms xmlns="http://schemas.microsoft.com/office/infopath/2007/PartnerControls"/>
    </b2f5ede7fc5046cc93497119e66f4cea>
    <bobpAktivitetsIDAganderatt xmlns="9d392042-bc1c-4478-9c6d-df382ffcde6e" xsi:nil="true"/>
    <bobpdokMedforfattare xmlns="9d392042-bc1c-4478-9c6d-df382ffcde6e">
      <UserInfo>
        <DisplayName/>
        <AccountId xsi:nil="true"/>
        <AccountType/>
      </UserInfo>
    </bobpdokMedforfattare>
    <bobpdokGranskare xmlns="9d392042-bc1c-4478-9c6d-df382ffcde6e">
      <UserInfo>
        <DisplayName>i:0#.f|membership|johanna.guth@riksbyggen.se</DisplayName>
        <AccountId>289</AccountId>
        <AccountType/>
      </UserInfo>
    </bobpdokGranskare>
    <bobpAktivitetsIDBonum xmlns="9d392042-bc1c-4478-9c6d-df382ffcde6e" xsi:nil="true"/>
    <bobpGodkantAv xmlns="9d392042-bc1c-4478-9c6d-df382ffcde6e">
      <UserInfo>
        <DisplayName>Sundlöf Johan</DisplayName>
        <AccountId>54</AccountId>
        <AccountType/>
      </UserInfo>
    </bobpGodkantAv>
    <k7ca950dfdc94ff4a48c437315cdd979 xmlns="9d392042-bc1c-4478-9c6d-df382ffcde6e">
      <Terms xmlns="http://schemas.microsoft.com/office/infopath/2007/PartnerControls"/>
    </k7ca950dfdc94ff4a48c437315cdd979>
    <bobpdokKommentarTillForfattare xmlns="9d392042-bc1c-4478-9c6d-df382ffcde6e" xsi:nil="true"/>
    <bobpdokPubliceringsdatum xmlns="9d392042-bc1c-4478-9c6d-df382ffcde6e">2025-01-24T00:00:00+00:00</bobpdokPubliceringsdatum>
    <bobpdokProcessansvarig xmlns="9d392042-bc1c-4478-9c6d-df382ffcde6e">
      <UserInfo>
        <DisplayName/>
        <AccountId xsi:nil="true"/>
        <AccountType/>
      </UserInfo>
    </bobpdokProcessansvarig>
    <bobpdokGodkandDatum xmlns="9d392042-bc1c-4478-9c6d-df382ffcde6e">2025-01-24T00:00:00+00:00</bobpdokGodkandDatum>
    <bobpdokGiltigTill xmlns="9d392042-bc1c-4478-9c6d-df382ffcde6e">2027-01-24T00:00:00+00:00</bobpdokGiltigTill>
    <bobpForfattareDok xmlns="9d392042-bc1c-4478-9c6d-df382ffcde6e">
      <UserInfo>
        <DisplayName>Sjöberg Johan</DisplayName>
        <AccountId>172</AccountId>
        <AccountType/>
      </UserInfo>
    </bobpForfattareDok>
    <bobpGranskatAv xmlns="9d392042-bc1c-4478-9c6d-df382ffcde6e">
      <UserInfo>
        <DisplayName>Guth Johanna</DisplayName>
        <AccountId>289</AccountId>
        <AccountType/>
      </UserInfo>
    </bobpGranskatAv>
    <bobpProduktlinje xmlns="9d392042-bc1c-4478-9c6d-df382ffcde6e" xsi:nil="true"/>
    <bobpForvarvskategori xmlns="9d392042-bc1c-4478-9c6d-df382ffcde6e" xsi:nil="true"/>
    <bobpDokumentAnsvarig xmlns="9d392042-bc1c-4478-9c6d-df382ffcde6e">
      <UserInfo>
        <DisplayName/>
        <AccountId xsi:nil="true"/>
        <AccountType/>
      </UserInfo>
    </bobpDokumentAnsvarig>
    <bobpdokKommentarTillGranskare xmlns="9d392042-bc1c-4478-9c6d-df382ffcde6e">Flyttat till aktivitet 515
</bobpdokKommentarTillGranskare>
    <bobpMarginal xmlns="3d424dd0-7ff5-41bc-bb16-8ab8aedcc45f" xsi:nil="true"/>
    <bobpDocFinnsBygglov xmlns="3d424dd0-7ff5-41bc-bb16-8ab8aedcc45f" xsi:nil="true"/>
    <bobpBTAOM xmlns="3d424dd0-7ff5-41bc-bb16-8ab8aedcc45f" xsi:nil="true"/>
    <bobpBTAGarage xmlns="3d424dd0-7ff5-41bc-bb16-8ab8aedcc45f" xsi:nil="true"/>
    <bobpDocUppskattatArForInflytt xmlns="3d424dd0-7ff5-41bc-bb16-8ab8aedcc45f" xsi:nil="true"/>
    <bobpDocProjektledareEmail xmlns="3d424dd0-7ff5-41bc-bb16-8ab8aedcc45f" xsi:nil="true"/>
    <bobpSaljMarknadsansvarigPhone xmlns="3d424dd0-7ff5-41bc-bb16-8ab8aedcc45f" xsi:nil="true"/>
    <bobpAntalPPlatser xmlns="3d424dd0-7ff5-41bc-bb16-8ab8aedcc45f" xsi:nil="true"/>
    <bobpBTATotal xmlns="3d424dd0-7ff5-41bc-bb16-8ab8aedcc45f" xsi:nil="true"/>
    <bobpMOEmail xmlns="3d424dd0-7ff5-41bc-bb16-8ab8aedcc45f" xsi:nil="true"/>
    <bobpDocGiltigFran xmlns="3d424dd0-7ff5-41bc-bb16-8ab8aedcc45f" xsi:nil="true"/>
    <bobpKundnamn xmlns="9d392042-bc1c-4478-9c6d-df382ffcde6e" xsi:nil="true"/>
    <bobpKSummaBOA xmlns="3d424dd0-7ff5-41bc-bb16-8ab8aedcc45f" xsi:nil="true"/>
    <bobpDocBruttoareaGarage xmlns="3d424dd0-7ff5-41bc-bb16-8ab8aedcc45f" xsi:nil="true"/>
    <bobpDocProjekttyp xmlns="3d424dd0-7ff5-41bc-bb16-8ab8aedcc45f" xsi:nil="true"/>
    <bobpDocDpLagaKraft xmlns="3d424dd0-7ff5-41bc-bb16-8ab8aedcc45f" xsi:nil="true"/>
    <bobpArbetsorderProduktion xmlns="9d392042-bc1c-4478-9c6d-df382ffcde6e" xsi:nil="true"/>
    <bobpKopeSkillingFast xmlns="3d424dd0-7ff5-41bc-bb16-8ab8aedcc45f" xsi:nil="true"/>
    <bobpDocNK1mal xmlns="3d424dd0-7ff5-41bc-bb16-8ab8aedcc45f" xsi:nil="true"/>
    <bobpDocForvarvskategori xmlns="3d424dd0-7ff5-41bc-bb16-8ab8aedcc45f" xsi:nil="true"/>
    <bobpAP01Email xmlns="3d424dd0-7ff5-41bc-bb16-8ab8aedcc45f" xsi:nil="true"/>
    <bobpAP01 xmlns="3d424dd0-7ff5-41bc-bb16-8ab8aedcc45f" xsi:nil="true"/>
    <bobpAntalBostader xmlns="3d424dd0-7ff5-41bc-bb16-8ab8aedcc45f" xsi:nil="true"/>
    <bobpAtemp xmlns="3d424dd0-7ff5-41bc-bb16-8ab8aedcc45f" xsi:nil="true"/>
    <bobpBOA xmlns="3d424dd0-7ff5-41bc-bb16-8ab8aedcc45f" xsi:nil="true"/>
    <bobpKSummaLGH xmlns="3d424dd0-7ff5-41bc-bb16-8ab8aedcc45f" xsi:nil="true"/>
    <bobpDocAntalCarportplatser xmlns="3d424dd0-7ff5-41bc-bb16-8ab8aedcc45f" xsi:nil="true"/>
    <bobpAP01Phone xmlns="3d424dd0-7ff5-41bc-bb16-8ab8aedcc45f" xsi:nil="true"/>
    <bobpProjektnummerRiksbyggen xmlns="9d392042-bc1c-4478-9c6d-df382ffcde6e" xsi:nil="true"/>
    <bobpSaljMarknadsansvarig xmlns="3d424dd0-7ff5-41bc-bb16-8ab8aedcc45f" xsi:nil="true"/>
    <bobpDocBeslutIgangsattning xmlns="3d424dd0-7ff5-41bc-bb16-8ab8aedcc45f" xsi:nil="true"/>
    <bobpdocMO xmlns="3d424dd0-7ff5-41bc-bb16-8ab8aedcc45f" xsi:nil="true"/>
    <bobpDocBeraknadSaljstart xmlns="3d424dd0-7ff5-41bc-bb16-8ab8aedcc45f" xsi:nil="true"/>
    <bobpBOABTATotal xmlns="3d424dd0-7ff5-41bc-bb16-8ab8aedcc45f" xsi:nil="true"/>
    <bobpDocKommun xmlns="3d424dd0-7ff5-41bc-bb16-8ab8aedcc45f" xsi:nil="true"/>
    <bobpDocFastighetsbeteckning xmlns="3d424dd0-7ff5-41bc-bb16-8ab8aedcc45f" xsi:nil="true"/>
    <bobpDocProjektledare xmlns="3d424dd0-7ff5-41bc-bb16-8ab8aedcc45f" xsi:nil="true"/>
    <bobpRegion xmlns="9d392042-bc1c-4478-9c6d-df382ffcde6e" xsi:nil="true"/>
    <bobpRBAssPL xmlns="3d424dd0-7ff5-41bc-bb16-8ab8aedcc45f" xsi:nil="true"/>
    <bobpDocTilltrade xmlns="3d424dd0-7ff5-41bc-bb16-8ab8aedcc45f" xsi:nil="true"/>
    <bobpDocProjektledarePhone xmlns="3d424dd0-7ff5-41bc-bb16-8ab8aedcc45f" xsi:nil="true"/>
    <bobpSaljMarknadsansvarigEmail xmlns="3d424dd0-7ff5-41bc-bb16-8ab8aedcc45f" xsi:nil="true"/>
    <bobpDocBeslutSaljstart xmlns="3d424dd0-7ff5-41bc-bb16-8ab8aedcc45f" xsi:nil="true"/>
    <bobpMOPhone xmlns="3d424dd0-7ff5-41bc-bb16-8ab8aedcc45f" xsi:nil="true"/>
    <bobpBRAOM xmlns="3d424dd0-7ff5-41bc-bb16-8ab8aedcc45f" xsi:nil="true"/>
    <bobpDocApprovedBy xmlns="3d424dd0-7ff5-41bc-bb16-8ab8aedcc45f" xsi:nil="true"/>
    <bobpAntalGarageplatser xmlns="3d424dd0-7ff5-41bc-bb16-8ab8aedcc45f" xsi:nil="true"/>
    <bobpLOA xmlns="3d424dd0-7ff5-41bc-bb16-8ab8aedcc45f" xsi:nil="true"/>
    <bobpDocAntalByggnader xmlns="3d424dd0-7ff5-41bc-bb16-8ab8aedcc45f" xsi:nil="true"/>
    <bobpDocKundansvarigRB xmlns="3d424dd0-7ff5-41bc-bb16-8ab8aedcc45f" xsi:nil="true"/>
    <bobpDocNK2mal xmlns="3d424dd0-7ff5-41bc-bb16-8ab8aedcc45f" xsi:nil="true"/>
    <bobpDocProjektekonom xmlns="3d424dd0-7ff5-41bc-bb16-8ab8aedcc45f" xsi:nil="true"/>
    <bobpKundOrganisationsnummer xmlns="9d392042-bc1c-4478-9c6d-df382ffcde6e" xsi:nil="true"/>
    <bobpResultatLGH xmlns="3d424dd0-7ff5-41bc-bb16-8ab8aedcc45f" xsi:nil="true"/>
    <bobpDocAuthor xmlns="3d424dd0-7ff5-41bc-bb16-8ab8aedcc45f" xsi:nil="true"/>
    <bobpDocSkapad xmlns="3d424dd0-7ff5-41bc-bb16-8ab8aedcc45f" xsi:nil="true"/>
    <bobpArsavgiftPerManadOLgh xmlns="3d424dd0-7ff5-41bc-bb16-8ab8aedcc45f" xsi:nil="true"/>
    <bobpTotalInsats xmlns="9d392042-bc1c-4478-9c6d-df382ffcde6e" xsi:nil="true"/>
    <bobpKontraktsummaRBavtal xmlns="3d424dd0-7ff5-41bc-bb16-8ab8aedcc45f" xsi:nil="true"/>
    <bobpKundansvarigRB xmlns="9d392042-bc1c-4478-9c6d-df382ffcde6e">
      <UserInfo>
        <DisplayName/>
        <AccountId xsi:nil="true"/>
        <AccountType/>
      </UserInfo>
    </bobpKundansvarigRB>
    <bobpForeningensLanTkr xmlns="3d424dd0-7ff5-41bc-bb16-8ab8aedcc45f" xsi:nil="true"/>
    <bobpResultatRBAByggadmin xmlns="3d424dd0-7ff5-41bc-bb16-8ab8aedcc45f" xsi:nil="true"/>
    <bobpProduktionskostnadLGH xmlns="3d424dd0-7ff5-41bc-bb16-8ab8aedcc45f" xsi:nil="true"/>
    <bobpAntalInvandigaCykelplatser xmlns="9d392042-bc1c-4478-9c6d-df382ffcde6e" xsi:nil="true"/>
    <bobpAntalLagenheter xmlns="3d424dd0-7ff5-41bc-bb16-8ab8aedcc45f" xsi:nil="true"/>
    <bobpLokalhyraPerKvmOchArExMoms xmlns="3d424dd0-7ff5-41bc-bb16-8ab8aedcc45f" xsi:nil="true"/>
    <bobpSummaProduktionskostnader xmlns="3d424dd0-7ff5-41bc-bb16-8ab8aedcc45f" xsi:nil="true"/>
    <bobpArsavgiftPerKvmBOA xmlns="3d424dd0-7ff5-41bc-bb16-8ab8aedcc45f" xsi:nil="true"/>
    <bobpHallbaraMobilitetsatgarder xmlns="9d392042-bc1c-4478-9c6d-df382ffcde6e" xsi:nil="true"/>
    <bobpKopeskillingMark xmlns="3d424dd0-7ff5-41bc-bb16-8ab8aedcc45f" xsi:nil="true"/>
    <bobpHyraPerPplatsOchManadExMoms xmlns="3d424dd0-7ff5-41bc-bb16-8ab8aedcc45f" xsi:nil="true"/>
    <bobpMiljocertifiering xmlns="9d392042-bc1c-4478-9c6d-df382ffcde6e" xsi:nil="true"/>
    <bobpByggnadstyp xmlns="9d392042-bc1c-4478-9c6d-df382ffcde6e" xsi:nil="true"/>
    <bobpMiljocertifieringssystem xmlns="9d392042-bc1c-4478-9c6d-df382ffcde6e" xsi:nil="true"/>
    <bobpEntreprenadkostnader xmlns="3d424dd0-7ff5-41bc-bb16-8ab8aedcc45f" xsi:nil="true"/>
    <bobpSummaFinansiering xmlns="3d424dd0-7ff5-41bc-bb16-8ab8aedcc45f" xsi:nil="true"/>
    <bobpProduktionskostnadBOA xmlns="3d424dd0-7ff5-41bc-bb16-8ab8aedcc45f" xsi:nil="true"/>
    <bobpInsatsLGH xmlns="3d424dd0-7ff5-41bc-bb16-8ab8aedcc45f" xsi:nil="true"/>
    <bobpDocPlaneradSaljstart xmlns="3d424dd0-7ff5-41bc-bb16-8ab8aedcc45f" xsi:nil="true"/>
    <bobpEntreprenadkostnadBTA xmlns="3d424dd0-7ff5-41bc-bb16-8ab8aedcc45f" xsi:nil="true"/>
    <bobpHyraPerGarageOchManadExMoms xmlns="3d424dd0-7ff5-41bc-bb16-8ab8aedcc45f" xsi:nil="true"/>
    <bobpLanBOALOA xmlns="3d424dd0-7ff5-41bc-bb16-8ab8aedcc45f" xsi:nil="true"/>
    <bobpHyraPerCPlatsOManadExMoms xmlns="9d392042-bc1c-4478-9c6d-df382ffcde6e" xsi:nil="true"/>
    <bobpKommunPnorm xmlns="9d392042-bc1c-4478-9c6d-df382ffcde6e" xsi:nil="true"/>
    <bobpInsatsBOA xmlns="3d424dd0-7ff5-41bc-bb16-8ab8aedcc45f" xsi:nil="true"/>
    <bobpBidragMoms xmlns="9d392042-bc1c-4478-9c6d-df382ffcde6e" xsi:nil="true"/>
    <bobpProjektetsPtal xmlns="9d392042-bc1c-4478-9c6d-df382ffcde6e" xsi:nil="true"/>
    <TaxCatchAllLabel xmlns="9d392042-bc1c-4478-9c6d-df382ffcde6e" xsi:nil="true"/>
    <bobpDocKundekonom xmlns="9d392042-bc1c-4478-9c6d-df382ffcde6e" xsi:nil="true"/>
    <bobpKompetensomradeAktivitetText xmlns="3d424dd0-7ff5-41bc-bb16-8ab8aedcc45f" xsi:nil="true"/>
    <bobpDokumenttagg xmlns="9d392042-bc1c-4478-9c6d-df382ffcde6e">Presentation</bobpDokumenttagg>
    <bobpArbetsomradeText xmlns="3d424dd0-7ff5-41bc-bb16-8ab8aedcc45f" xsi:nil="true"/>
    <bobpAktivitetTitel xmlns="9d392042-bc1c-4478-9c6d-df382ffcde6e" xsi:nil="true"/>
    <bobpStartarISkede xmlns="9d392042-bc1c-4478-9c6d-df382ffcde6e" xsi:nil="true"/>
    <bobpProjekttagg xmlns="9d392042-bc1c-4478-9c6d-df382ffcde6e" xsi:nil="true"/>
    <bobpDokumentLankId xmlns="9fdb41ce-c7f5-48fa-9844-d6ccb66f0c84" xsi:nil="true"/>
    <bobpKundnummer xmlns="9d392042-bc1c-4478-9c6d-df382ffcde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d0b5453d-c034-4ec8-aa5e-b3f40f3328c8" ContentTypeId="0x010100350D0114C639EE469068DFB4766FAB2D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ktdokumentAdm" ma:contentTypeID="0x010100350D0114C639EE469068DFB4766FAB2D01003985296915156645834EFFB28FDC998C" ma:contentTypeVersion="219" ma:contentTypeDescription="Skapa ett nytt dokument." ma:contentTypeScope="" ma:versionID="93a9091cf33c98011083098b56ad48bc">
  <xsd:schema xmlns:xsd="http://www.w3.org/2001/XMLSchema" xmlns:xs="http://www.w3.org/2001/XMLSchema" xmlns:p="http://schemas.microsoft.com/office/2006/metadata/properties" xmlns:ns2="9d392042-bc1c-4478-9c6d-df382ffcde6e" xmlns:ns3="3d424dd0-7ff5-41bc-bb16-8ab8aedcc45f" xmlns:ns4="9fdb41ce-c7f5-48fa-9844-d6ccb66f0c84" targetNamespace="http://schemas.microsoft.com/office/2006/metadata/properties" ma:root="true" ma:fieldsID="593a05d8da9f7bcccac3dc54f2b4e9a8" ns2:_="" ns3:_="" ns4:_="">
    <xsd:import namespace="9d392042-bc1c-4478-9c6d-df382ffcde6e"/>
    <xsd:import namespace="3d424dd0-7ff5-41bc-bb16-8ab8aedcc45f"/>
    <xsd:import namespace="9fdb41ce-c7f5-48fa-9844-d6ccb66f0c84"/>
    <xsd:element name="properties">
      <xsd:complexType>
        <xsd:sequence>
          <xsd:element name="documentManagement">
            <xsd:complexType>
              <xsd:all>
                <xsd:element ref="ns2:bobpDokumentAnsvarig" minOccurs="0"/>
                <xsd:element ref="ns2:k7ca950dfdc94ff4a48c437315cdd979" minOccurs="0"/>
                <xsd:element ref="ns2:TaxCatchAll" minOccurs="0"/>
                <xsd:element ref="ns2:TaxCatchAllLabel" minOccurs="0"/>
                <xsd:element ref="ns2:bobpGiltigFran" minOccurs="0"/>
                <xsd:element ref="ns2:bobpForfattareDok" minOccurs="0"/>
                <xsd:element ref="ns2:bobpGodkantAv" minOccurs="0"/>
                <xsd:element ref="ns2:bobpProjektNamn" minOccurs="0"/>
                <xsd:element ref="ns2:bobpGranskatAv" minOccurs="0"/>
                <xsd:element ref="ns3:bobpAntalBostader" minOccurs="0"/>
                <xsd:element ref="ns3:bobpAntalGarageplatser" minOccurs="0"/>
                <xsd:element ref="ns3:bobpAntalPPlatser" minOccurs="0"/>
                <xsd:element ref="ns3:bobpAtemp" minOccurs="0"/>
                <xsd:element ref="ns3:bobpBOA" minOccurs="0"/>
                <xsd:element ref="ns3:bobpBOABTATotal" minOccurs="0"/>
                <xsd:element ref="ns3:bobpBTATotal" minOccurs="0"/>
                <xsd:element ref="ns3:bobpLOA" minOccurs="0"/>
                <xsd:element ref="ns3:bobpKSummaBOA" minOccurs="0"/>
                <xsd:element ref="ns3:bobpKSummaLGH" minOccurs="0"/>
                <xsd:element ref="ns3:bobpKopeSkillingFast" minOccurs="0"/>
                <xsd:element ref="ns3:bobpMarginal" minOccurs="0"/>
                <xsd:element ref="ns3:bobpResultatLGH" minOccurs="0"/>
                <xsd:element ref="ns3:bobpRBAssPL" minOccurs="0"/>
                <xsd:element ref="ns3:bobpSaljMarknadsansvarig" minOccurs="0"/>
                <xsd:element ref="ns3:bobpBRAOM" minOccurs="0"/>
                <xsd:element ref="ns3:bobpBTAOM" minOccurs="0"/>
                <xsd:element ref="ns3:bobpBTAGarage" minOccurs="0"/>
                <xsd:element ref="ns3:bobpDocAntalByggnader" minOccurs="0"/>
                <xsd:element ref="ns3:bobpDocAntalCarportplatser" minOccurs="0"/>
                <xsd:element ref="ns3:bobpDocFastighetsbeteckning" minOccurs="0"/>
                <xsd:element ref="ns3:bobpDocFinnsBygglov" minOccurs="0"/>
                <xsd:element ref="ns3:bobpDocBruttoareaGarage" minOccurs="0"/>
                <xsd:element ref="ns3:bobpDocKommun" minOccurs="0"/>
                <xsd:element ref="ns3:bobpDocKundansvarigRB" minOccurs="0"/>
                <xsd:element ref="ns3:bobpDocNK1mal" minOccurs="0"/>
                <xsd:element ref="ns3:bobpDocNK2mal" minOccurs="0"/>
                <xsd:element ref="ns3:bobpDocProjektledare" minOccurs="0"/>
                <xsd:element ref="ns3:bobpDocProjekttyp" minOccurs="0"/>
                <xsd:element ref="ns3:bobpDocForvarvskategori" minOccurs="0"/>
                <xsd:element ref="ns3:bobpDocProjektekonom" minOccurs="0"/>
                <xsd:element ref="ns3:bobpDocBeslutIgangsattning" minOccurs="0"/>
                <xsd:element ref="ns3:bobpDocBeslutSaljstart" minOccurs="0"/>
                <xsd:element ref="ns3:bobpDocDpLagaKraft" minOccurs="0"/>
                <xsd:element ref="ns3:bobpDocTilltrade" minOccurs="0"/>
                <xsd:element ref="ns3:bobpDocUppskattatArForInflytt" minOccurs="0"/>
                <xsd:element ref="ns3:bobpdocMO" minOccurs="0"/>
                <xsd:element ref="ns3:bobpDocProjektledarePhone" minOccurs="0"/>
                <xsd:element ref="ns3:bobpDocProjektledareEmail" minOccurs="0"/>
                <xsd:element ref="ns3:bobpAP01Phone" minOccurs="0"/>
                <xsd:element ref="ns3:bobpAP01Email" minOccurs="0"/>
                <xsd:element ref="ns3:bobpSaljMarknadsansvarigPhone" minOccurs="0"/>
                <xsd:element ref="ns3:bobpSaljMarknadsansvarigEmail" minOccurs="0"/>
                <xsd:element ref="ns3:bobpMOPhone" minOccurs="0"/>
                <xsd:element ref="ns3:bobpAP01" minOccurs="0"/>
                <xsd:element ref="ns3:bobpMOEmail" minOccurs="0"/>
                <xsd:element ref="ns3:bobpDocApprovedBy" minOccurs="0"/>
                <xsd:element ref="ns3:bobpDocAuthor" minOccurs="0"/>
                <xsd:element ref="ns3:bobpDocGiltigFran" minOccurs="0"/>
                <xsd:element ref="ns3:bobpDocBeraknadSaljstart" minOccurs="0"/>
                <xsd:element ref="ns2:bobpProduktlinje" minOccurs="0"/>
                <xsd:element ref="ns2:bobpRegion" minOccurs="0"/>
                <xsd:element ref="ns2:bobpKundnamn" minOccurs="0"/>
                <xsd:element ref="ns2:bobpKundOrganisationsnummer" minOccurs="0"/>
                <xsd:element ref="ns2:bobpProjektnummerRiksbyggen" minOccurs="0"/>
                <xsd:element ref="ns2:bobpArbetsorderProduktion" minOccurs="0"/>
                <xsd:element ref="ns3:bobpDocSkapad" minOccurs="0"/>
                <xsd:element ref="ns3:bobpResultatRBAByggadmin" minOccurs="0"/>
                <xsd:element ref="ns3:bobpEntreprenadkostnader" minOccurs="0"/>
                <xsd:element ref="ns3:bobpEntreprenadkostnadBTA" minOccurs="0"/>
                <xsd:element ref="ns3:bobpArsavgiftPerManadOLgh" minOccurs="0"/>
                <xsd:element ref="ns3:bobpSummaFinansiering" minOccurs="0"/>
                <xsd:element ref="ns3:bobpProduktionskostnadBOA" minOccurs="0"/>
                <xsd:element ref="ns3:bobpProduktionskostnadLGH" minOccurs="0"/>
                <xsd:element ref="ns3:bobpInsatsBOA" minOccurs="0"/>
                <xsd:element ref="ns3:bobpInsatsLGH" minOccurs="0"/>
                <xsd:element ref="ns3:bobpLanBOALOA" minOccurs="0"/>
                <xsd:element ref="ns3:bobpDocPlaneradSaljstart" minOccurs="0"/>
                <xsd:element ref="ns3:bobpSummaProduktionskostnader" minOccurs="0"/>
                <xsd:element ref="ns2:bobpAntalInvandigaCykelplatser" minOccurs="0"/>
                <xsd:element ref="ns3:bobpAntalLagenheter" minOccurs="0"/>
                <xsd:element ref="ns3:bobpArsavgiftPerKvmBOA" minOccurs="0"/>
                <xsd:element ref="ns2:bobpBidragMoms" minOccurs="0"/>
                <xsd:element ref="ns2:bobpByggnadstyp" minOccurs="0"/>
                <xsd:element ref="ns3:bobpForeningensLanTkr" minOccurs="0"/>
                <xsd:element ref="ns2:bobpHallbaraMobilitetsatgarder" minOccurs="0"/>
                <xsd:element ref="ns2:bobpHyraPerCPlatsOManadExMoms" minOccurs="0"/>
                <xsd:element ref="ns3:bobpHyraPerGarageOchManadExMoms" minOccurs="0"/>
                <xsd:element ref="ns3:bobpHyraPerPplatsOchManadExMoms" minOccurs="0"/>
                <xsd:element ref="ns2:bobpKommunPnorm" minOccurs="0"/>
                <xsd:element ref="ns3:bobpKontraktsummaRBavtal" minOccurs="0"/>
                <xsd:element ref="ns3:bobpKopeskillingMark" minOccurs="0"/>
                <xsd:element ref="ns2:bobpKundansvarigRB" minOccurs="0"/>
                <xsd:element ref="ns3:bobpLokalhyraPerKvmOchArExMoms" minOccurs="0"/>
                <xsd:element ref="ns2:bobpMiljocertifiering" minOccurs="0"/>
                <xsd:element ref="ns2:bobpMiljocertifieringssystem" minOccurs="0"/>
                <xsd:element ref="ns2:bobpProjektetsPtal" minOccurs="0"/>
                <xsd:element ref="ns2:bobpTotalInsats" minOccurs="0"/>
                <xsd:element ref="ns2:bobpDocKundekonom" minOccurs="0"/>
                <xsd:element ref="ns2:bobpAktivitetTitel" minOccurs="0"/>
                <xsd:element ref="ns2:bobpStartarISkede" minOccurs="0"/>
                <xsd:element ref="ns3:bobpKompetensomradeAktivitetText" minOccurs="0"/>
                <xsd:element ref="ns3:bobpArbetsomradeText" minOccurs="0"/>
                <xsd:element ref="ns2:bobpDokumenttagg" minOccurs="0"/>
                <xsd:element ref="ns2:bobpProjekttagg" minOccurs="0"/>
                <xsd:element ref="ns2:bobpKundnummer" minOccurs="0"/>
                <xsd:element ref="ns4:bobpDokumentLankId" minOccurs="0"/>
                <xsd:element ref="ns2:bobpdokKommentarTillForfattare" minOccurs="0"/>
                <xsd:element ref="ns2:bobpdokKommentarAvGodkannare" minOccurs="0"/>
                <xsd:element ref="ns2:bobpAktivitetsIDAganderatt" minOccurs="0"/>
                <xsd:element ref="ns2:bobpdokGranskare" minOccurs="0"/>
                <xsd:element ref="ns2:bobpForvarvskategori" minOccurs="0"/>
                <xsd:element ref="ns2:bobpHarDetaljplan" minOccurs="0"/>
                <xsd:element ref="ns2:bobpAktivitetsIDBonum" minOccurs="0"/>
                <xsd:element ref="ns2:b2f5ede7fc5046cc93497119e66f4cea" minOccurs="0"/>
                <xsd:element ref="ns2:bobpAktivitetsIDHyresratt" minOccurs="0"/>
                <xsd:element ref="ns2:bobpAktivitetsIDBostadsratt" minOccurs="0"/>
                <xsd:element ref="ns2:bobpAktivitetsIDInfra" minOccurs="0"/>
                <xsd:element ref="ns2:bobpAktivitetsIDOmbyggnad" minOccurs="0"/>
                <xsd:element ref="ns2:bobpAktivitetsIDVivum" minOccurs="0"/>
                <xsd:element ref="ns2:bobpdokMedforfattare" minOccurs="0"/>
                <xsd:element ref="ns2:bobpdokProcessansvarig" minOccurs="0"/>
                <xsd:element ref="ns2:bobpdokDokumentstatus" minOccurs="0"/>
                <xsd:element ref="ns2:bobpdokGodkandDatum" minOccurs="0"/>
                <xsd:element ref="ns2:bobpdokGiltigTill" minOccurs="0"/>
                <xsd:element ref="ns2:bobpdokPubliceringsdatum" minOccurs="0"/>
                <xsd:element ref="ns2:bobpdokKommentarTillGransk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92042-bc1c-4478-9c6d-df382ffcde6e" elementFormDefault="qualified">
    <xsd:import namespace="http://schemas.microsoft.com/office/2006/documentManagement/types"/>
    <xsd:import namespace="http://schemas.microsoft.com/office/infopath/2007/PartnerControls"/>
    <xsd:element name="bobpDokumentAnsvarig" ma:index="2" nillable="true" ma:displayName="Dokumentansvarig" ma:SearchPeopleOnly="false" ma:SharePointGroup="0" ma:internalName="bobpDokumentAnsvarig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7ca950dfdc94ff4a48c437315cdd979" ma:index="9" nillable="true" ma:taxonomy="true" ma:internalName="k7ca950dfdc94ff4a48c437315cdd979" ma:taxonomyFieldName="bobpTaggar" ma:displayName="Taggar" ma:default="" ma:fieldId="{47ca950d-fdc9-4ff4-a48c-437315cdd979}" ma:taxonomyMulti="true" ma:sspId="d0b5453d-c034-4ec8-aa5e-b3f40f3328c8" ma:termSetId="71268450-e64a-440e-9386-4eb45fe83f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a2396e1-a88e-4c71-bbb5-bf14633d92d5}" ma:internalName="TaxCatchAll" ma:showField="CatchAllData" ma:web="68f760c3-ac26-4e13-af13-1c122f3bb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a2396e1-a88e-4c71-bbb5-bf14633d92d5}" ma:internalName="TaxCatchAllLabel" ma:readOnly="true" ma:showField="CatchAllDataLabel" ma:web="68f760c3-ac26-4e13-af13-1c122f3bb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obpGiltigFran" ma:index="13" nillable="true" ma:displayName="Giltig från" ma:format="DateOnly" ma:internalName="bobpGiltigFran">
      <xsd:simpleType>
        <xsd:restriction base="dms:DateTime"/>
      </xsd:simpleType>
    </xsd:element>
    <xsd:element name="bobpForfattareDok" ma:index="14" nillable="true" ma:displayName="Författare (dokument)" ma:list="UserInfo" ma:SharePointGroup="0" ma:internalName="bobpForfattareDok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bpGodkantAv" ma:index="15" nillable="true" ma:displayName="Godkänt av" ma:list="UserInfo" ma:SharePointGroup="0" ma:internalName="bobpGodkantAv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bpProjektNamn" ma:index="16" nillable="true" ma:displayName="Projektnamn" ma:description="Visar RBA, EGH eller RBO följt av projektets namn" ma:internalName="bobpProjektNamn">
      <xsd:simpleType>
        <xsd:restriction base="dms:Text">
          <xsd:maxLength value="255"/>
        </xsd:restriction>
      </xsd:simpleType>
    </xsd:element>
    <xsd:element name="bobpGranskatAv" ma:index="17" nillable="true" ma:displayName="Granskat av" ma:list="UserInfo" ma:SharePointGroup="0" ma:internalName="bobpGranskatAv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bpProduktlinje" ma:index="68" nillable="true" ma:displayName="Produktlinje" ma:description="Visar vilken av produktlinjerna projektet har valt" ma:format="Dropdown" ma:internalName="bobpProduktlinje">
      <xsd:simpleType>
        <xsd:restriction base="dms:Choice">
          <xsd:enumeration value="Produktlinje 1"/>
          <xsd:enumeration value="Produktlinje 2A"/>
          <xsd:enumeration value="Produktlinje 2B"/>
          <xsd:enumeration value="Produktlinje 3"/>
        </xsd:restriction>
      </xsd:simpleType>
    </xsd:element>
    <xsd:element name="bobpRegion" ma:index="69" nillable="true" ma:displayName="Region" ma:description="I vilken region finns projektet" ma:internalName="bobpRegion">
      <xsd:simpleType>
        <xsd:restriction base="dms:Text">
          <xsd:maxLength value="255"/>
        </xsd:restriction>
      </xsd:simpleType>
    </xsd:element>
    <xsd:element name="bobpKundnamn" ma:index="70" nillable="true" ma:displayName="Kundnamn" ma:description="Föreningens/Kundens/Byggherrens namn" ma:internalName="bobpKundnamn">
      <xsd:simpleType>
        <xsd:restriction base="dms:Text">
          <xsd:maxLength value="255"/>
        </xsd:restriction>
      </xsd:simpleType>
    </xsd:element>
    <xsd:element name="bobpKundOrganisationsnummer" ma:index="71" nillable="true" ma:displayName="Organisationsnummer" ma:description="Kundens organisationsnummer" ma:internalName="bobpKundOrganisationsnummer">
      <xsd:simpleType>
        <xsd:restriction base="dms:Text">
          <xsd:maxLength value="255"/>
        </xsd:restriction>
      </xsd:simpleType>
    </xsd:element>
    <xsd:element name="bobpProjektnummerRiksbyggen" ma:index="72" nillable="true" ma:displayName="Projektnummer (RB)" ma:description="Internt projektnummer inom Riksbyggen" ma:internalName="bobpProjektnummerRiksbyggen">
      <xsd:simpleType>
        <xsd:restriction base="dms:Text">
          <xsd:maxLength value="255"/>
        </xsd:restriction>
      </xsd:simpleType>
    </xsd:element>
    <xsd:element name="bobpArbetsorderProduktion" ma:index="73" nillable="true" ma:displayName="Arbetsorder" ma:description="Visar arbetsordernummer för projektet" ma:internalName="bobpArbetsorderProduktion">
      <xsd:simpleType>
        <xsd:restriction base="dms:Text">
          <xsd:maxLength value="255"/>
        </xsd:restriction>
      </xsd:simpleType>
    </xsd:element>
    <xsd:element name="bobpAntalInvandigaCykelplatser" ma:index="87" nillable="true" ma:displayName="Antal invändiga cykelplatser" ma:description="Värdet avser antalet cykelplatser inom låsbart utrymme" ma:internalName="bobpAntalInvandigaCykelplatser">
      <xsd:simpleType>
        <xsd:restriction base="dms:Number"/>
      </xsd:simpleType>
    </xsd:element>
    <xsd:element name="bobpBidragMoms" ma:index="90" nillable="true" ma:displayName="Bidrag/moms" ma:description="Visar värdet från bidrag och eller moms " ma:internalName="bobpBidragMoms">
      <xsd:simpleType>
        <xsd:restriction base="dms:Number"/>
      </xsd:simpleType>
    </xsd:element>
    <xsd:element name="bobpByggnadstyp" ma:index="91" nillable="true" ma:displayName="Byggnadstyper" ma:description="Flerfamiljshus/radhus/kedjehus/fristående småhus" ma:internalName="bobpByggnadstyp">
      <xsd:simpleType>
        <xsd:restriction base="dms:Choice">
          <xsd:enumeration value="Flerfamiljshus"/>
          <xsd:enumeration value="Småhus"/>
        </xsd:restriction>
      </xsd:simpleType>
    </xsd:element>
    <xsd:element name="bobpHallbaraMobilitetsatgarder" ma:index="93" nillable="true" ma:displayName="Hållbara mobilitetsåtgärder" ma:description="Visar värdet Bra, Bättre eller Bäst" ma:internalName="bobpHallbaraMobilitetsatgarder">
      <xsd:simpleType>
        <xsd:restriction base="dms:Choice">
          <xsd:enumeration value="Bättre"/>
          <xsd:enumeration value="Bäst"/>
        </xsd:restriction>
      </xsd:simpleType>
    </xsd:element>
    <xsd:element name="bobpHyraPerCPlatsOManadExMoms" ma:index="94" nillable="true" ma:displayName="Hyra c-plats/mån ex moms" ma:description="Visar hyran för cykelparkeringplats per månad exkl moms" ma:internalName="bobpHyraPerCPlatsOManadExMoms">
      <xsd:simpleType>
        <xsd:restriction base="dms:Number"/>
      </xsd:simpleType>
    </xsd:element>
    <xsd:element name="bobpKommunPnorm" ma:index="97" nillable="true" ma:displayName="Kommunens P-norm" ma:description="Den parkeringsnorm kommunen kräver för fastigheten." ma:internalName="bobpKommunPnorm">
      <xsd:simpleType>
        <xsd:restriction base="dms:Text">
          <xsd:maxLength value="255"/>
        </xsd:restriction>
      </xsd:simpleType>
    </xsd:element>
    <xsd:element name="bobpKundansvarigRB" ma:index="100" nillable="true" ma:displayName="Kundansvarig (RB)" ma:description="RBs kundansvarige för föreningen." ma:SearchPeopleOnly="false" ma:SharePointGroup="0" ma:internalName="bobpKundansvarigRB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bpMiljocertifiering" ma:index="102" nillable="true" ma:displayName="Miljö, Nivå " ma:description="Visar projektets nivå guld, silver, brons (Miljöbyggnad) eller blankt" ma:format="Dropdown" ma:internalName="bobpMiljocertifiering">
      <xsd:simpleType>
        <xsd:restriction base="dms:Choice">
          <xsd:enumeration value="Guld"/>
          <xsd:enumeration value="Silver"/>
          <xsd:enumeration value="Brons"/>
        </xsd:restriction>
      </xsd:simpleType>
    </xsd:element>
    <xsd:element name="bobpMiljocertifieringssystem" ma:index="103" nillable="true" ma:displayName="Miljö, Miljöcertifieringssystem" ma:description="Miljöcertifieringssystem (Miljöbyggnad/svanen/annat/omfattas ej)" ma:format="Dropdown" ma:internalName="bobpMiljocertifieringssystem">
      <xsd:simpleType>
        <xsd:restriction base="dms:Choice">
          <xsd:enumeration value="Miljöbyggnad"/>
          <xsd:enumeration value="Svanen"/>
          <xsd:enumeration value="BREEAM"/>
          <xsd:enumeration value="Omfattas ej"/>
          <xsd:enumeration value="Annat"/>
        </xsd:restriction>
      </xsd:simpleType>
    </xsd:element>
    <xsd:element name="bobpProjektetsPtal" ma:index="104" nillable="true" ma:displayName="Projektets P-tal" ma:description="Den parkeringsnorm som projektet uppfyller i projektet." ma:internalName="bobpProjektetsPtal">
      <xsd:simpleType>
        <xsd:restriction base="dms:Number"/>
      </xsd:simpleType>
    </xsd:element>
    <xsd:element name="bobpTotalInsats" ma:index="105" nillable="true" ma:displayName="Total insats" ma:description="Summan av alla lägenheters insats från boende" ma:internalName="bobpTotalInsats" ma:percentage="FALSE">
      <xsd:simpleType>
        <xsd:restriction base="dms:Number"/>
      </xsd:simpleType>
    </xsd:element>
    <xsd:element name="bobpDocKundekonom" ma:index="106" nillable="true" ma:displayName="Kundekonom" ma:internalName="bobpDocKundekonom">
      <xsd:simpleType>
        <xsd:restriction base="dms:Text">
          <xsd:maxLength value="255"/>
        </xsd:restriction>
      </xsd:simpleType>
    </xsd:element>
    <xsd:element name="bobpAktivitetTitel" ma:index="107" nillable="true" ma:displayName="Aktivitet" ma:internalName="bobpAktivitetTitel">
      <xsd:simpleType>
        <xsd:restriction base="dms:Text">
          <xsd:maxLength value="255"/>
        </xsd:restriction>
      </xsd:simpleType>
    </xsd:element>
    <xsd:element name="bobpStartarISkede" ma:index="108" nillable="true" ma:displayName="Startar i skede" ma:description="Anger i vilket skede aktiviteten normalt påbörjas." ma:internalName="bobpStartarISkede">
      <xsd:simpleType>
        <xsd:restriction base="dms:Text">
          <xsd:maxLength value="255"/>
        </xsd:restriction>
      </xsd:simpleType>
    </xsd:element>
    <xsd:element name="bobpDokumenttagg" ma:index="111" nillable="true" ma:displayName="Dokumenttagg" ma:format="Dropdown" ma:internalName="bobpDokumenttagg">
      <xsd:simpleType>
        <xsd:union memberTypes="dms:Text">
          <xsd:simpleType>
            <xsd:restriction base="dms:Choice">
              <xsd:enumeration value="Ansökan om igångsättning"/>
              <xsd:enumeration value="Avtal"/>
              <xsd:enumeration value="Bilder"/>
              <xsd:enumeration value="Ekonomi"/>
              <xsd:enumeration value="Felanmälan"/>
              <xsd:enumeration value="Förfrågningsunderlag"/>
              <xsd:enumeration value="Informationsbrev"/>
              <xsd:enumeration value="Myndighetshandling"/>
              <xsd:enumeration value="NKI"/>
              <xsd:enumeration value="Överlämningsdokumentation"/>
              <xsd:enumeration value="Presentation"/>
              <xsd:enumeration value="Produktionshandling"/>
              <xsd:enumeration value="Protokoll"/>
              <xsd:enumeration value="Tidplan"/>
              <xsd:enumeration value="Upphandling"/>
            </xsd:restriction>
          </xsd:simpleType>
        </xsd:union>
      </xsd:simpleType>
    </xsd:element>
    <xsd:element name="bobpProjekttagg" ma:index="112" nillable="true" ma:displayName="Mapptagg" ma:format="Dropdown" ma:internalName="bobpProjekttagg">
      <xsd:simpleType>
        <xsd:restriction base="dms:Choice">
          <xsd:enumeration value="01 Projektstyrning"/>
          <xsd:enumeration value="02 Protokoll"/>
          <xsd:enumeration value="03 Ekonomi"/>
          <xsd:enumeration value="04 Myndigheter"/>
          <xsd:enumeration value="05 Utredningar"/>
          <xsd:enumeration value="06 Avtal"/>
          <xsd:enumeration value="07 Inköp och Upphandling"/>
          <xsd:enumeration value="08 Hållbarhet"/>
          <xsd:enumeration value="09 Arbetsmiljö"/>
          <xsd:enumeration value="10 Projektering"/>
          <xsd:enumeration value="11 Tidplaner"/>
          <xsd:enumeration value="12 Produktion"/>
          <xsd:enumeration value="13 Förening"/>
          <xsd:enumeration value="14 Marknad och Sälj"/>
          <xsd:enumeration value="15 Besiktning och Intyg"/>
          <xsd:enumeration value="16 Inflyttning"/>
          <xsd:enumeration value="17 Eftermarknad"/>
          <xsd:enumeration value="18 Mtrl för Fastighetsförvaltning"/>
          <xsd:enumeration value="19 Kundmaterial"/>
          <xsd:enumeration value="20 Hyrköp"/>
        </xsd:restriction>
      </xsd:simpleType>
    </xsd:element>
    <xsd:element name="bobpKundnummer" ma:index="113" nillable="true" ma:displayName="Kundnummer " ma:description="kundnummer som används inom Riksbyggen, ex kundnummer till BRF" ma:internalName="bobpKundnummer">
      <xsd:simpleType>
        <xsd:restriction base="dms:Text">
          <xsd:maxLength value="255"/>
        </xsd:restriction>
      </xsd:simpleType>
    </xsd:element>
    <xsd:element name="bobpdokKommentarTillForfattare" ma:index="115" nillable="true" ma:displayName="Kommentar till forfattare" ma:description="FALSE" ma:internalName="bobpdokKommentarTillForfattare">
      <xsd:simpleType>
        <xsd:restriction base="dms:Note">
          <xsd:maxLength value="255"/>
        </xsd:restriction>
      </xsd:simpleType>
    </xsd:element>
    <xsd:element name="bobpdokKommentarAvGodkannare" ma:index="116" nillable="true" ma:displayName="Kommentar av godkännnare" ma:description="FALSE" ma:internalName="bobpdokKommentarAvGodkannare">
      <xsd:simpleType>
        <xsd:restriction base="dms:Note">
          <xsd:maxLength value="255"/>
        </xsd:restriction>
      </xsd:simpleType>
    </xsd:element>
    <xsd:element name="bobpAktivitetsIDAganderatt" ma:index="117" nillable="true" ma:displayName="AktivitetsID Äganderätt" ma:internalName="bobpAktivitetsIDAganderatt">
      <xsd:simpleType>
        <xsd:restriction base="dms:Text">
          <xsd:maxLength value="255"/>
        </xsd:restriction>
      </xsd:simpleType>
    </xsd:element>
    <xsd:element name="bobpdokGranskare" ma:index="118" nillable="true" ma:displayName="Granskare" ma:description="TRUE" ma:SearchPeopleOnly="false" ma:SharePointGroup="0" ma:internalName="bobpdokGranskar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bpForvarvskategori" ma:index="119" nillable="true" ma:displayName="Förvärvskategori" ma:internalName="bobpForvarvskategor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ordbalksförvärv"/>
                    <xsd:enumeration value="Bolagsförvärv"/>
                  </xsd:restriction>
                </xsd:simpleType>
              </xsd:element>
            </xsd:sequence>
          </xsd:extension>
        </xsd:complexContent>
      </xsd:complexType>
    </xsd:element>
    <xsd:element name="bobpHarDetaljplan" ma:index="120" nillable="true" ma:displayName="Har detaljplan" ma:default="0" ma:internalName="bobpHarDetaljplan">
      <xsd:simpleType>
        <xsd:restriction base="dms:Boolean"/>
      </xsd:simpleType>
    </xsd:element>
    <xsd:element name="bobpAktivitetsIDBonum" ma:index="121" nillable="true" ma:displayName="AktivitetsID Bonum" ma:internalName="bobpAktivitetsIDBonum">
      <xsd:simpleType>
        <xsd:restriction base="dms:Text">
          <xsd:maxLength value="255"/>
        </xsd:restriction>
      </xsd:simpleType>
    </xsd:element>
    <xsd:element name="b2f5ede7fc5046cc93497119e66f4cea" ma:index="122" nillable="true" ma:taxonomy="true" ma:internalName="b2f5ede7fc5046cc93497119e66f4cea" ma:taxonomyFieldName="bobpProjekttyp" ma:displayName="Projekttyp" ma:default="" ma:fieldId="{b2f5ede7-fc50-46cc-9349-7119e66f4cea}" ma:sspId="d0b5453d-c034-4ec8-aa5e-b3f40f3328c8" ma:termSetId="eb70bc32-2f63-4f98-890b-6aecc208b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obpAktivitetsIDHyresratt" ma:index="124" nillable="true" ma:displayName="AktivitetsID Hyresrätt" ma:internalName="bobpAktivitetsIDHyresratt">
      <xsd:simpleType>
        <xsd:restriction base="dms:Text">
          <xsd:maxLength value="255"/>
        </xsd:restriction>
      </xsd:simpleType>
    </xsd:element>
    <xsd:element name="bobpAktivitetsIDBostadsratt" ma:index="125" nillable="true" ma:displayName="AktivitetsID Bostadsrätt" ma:internalName="bobpAktivitetsIDBostadsratt">
      <xsd:simpleType>
        <xsd:restriction base="dms:Text">
          <xsd:maxLength value="255"/>
        </xsd:restriction>
      </xsd:simpleType>
    </xsd:element>
    <xsd:element name="bobpAktivitetsIDInfra" ma:index="126" nillable="true" ma:displayName="AktivitetsID Infra" ma:internalName="bobpAktivitetsIDInfra">
      <xsd:simpleType>
        <xsd:restriction base="dms:Text">
          <xsd:maxLength value="255"/>
        </xsd:restriction>
      </xsd:simpleType>
    </xsd:element>
    <xsd:element name="bobpAktivitetsIDOmbyggnad" ma:index="127" nillable="true" ma:displayName="AktivitetsID Ombyggnad" ma:internalName="bobpAktivitetsIDOmbyggnad">
      <xsd:simpleType>
        <xsd:restriction base="dms:Text">
          <xsd:maxLength value="255"/>
        </xsd:restriction>
      </xsd:simpleType>
    </xsd:element>
    <xsd:element name="bobpAktivitetsIDVivum" ma:index="128" nillable="true" ma:displayName="AktivitetsID Vivum" ma:internalName="bobpAktivitetsIDVivum">
      <xsd:simpleType>
        <xsd:restriction base="dms:Text">
          <xsd:maxLength value="255"/>
        </xsd:restriction>
      </xsd:simpleType>
    </xsd:element>
    <xsd:element name="bobpdokMedforfattare" ma:index="129" nillable="true" ma:displayName="Medförfattare" ma:description="TRUE" ma:internalName="bobpdokMedforfatt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bpdokProcessansvarig" ma:index="130" nillable="true" ma:displayName="Processansvarig" ma:description="FALSE" ma:internalName="bobpdokProcessansvari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bpdokDokumentstatus" ma:index="131" nillable="true" ma:displayName="Dokumentstatus" ma:description="FALSE" ma:internalName="bobpdokDokumentstatus">
      <xsd:simpleType>
        <xsd:restriction base="dms:Text">
          <xsd:maxLength value="255"/>
        </xsd:restriction>
      </xsd:simpleType>
    </xsd:element>
    <xsd:element name="bobpdokGodkandDatum" ma:index="132" nillable="true" ma:displayName="Godkänd datum" ma:description="FALSE" ma:internalName="bobpdokGodkandDatum">
      <xsd:simpleType>
        <xsd:restriction base="dms:DateTime"/>
      </xsd:simpleType>
    </xsd:element>
    <xsd:element name="bobpdokGiltigTill" ma:index="133" nillable="true" ma:displayName="Giltig till" ma:description="FALSE" ma:internalName="bobpdokGiltigTill">
      <xsd:simpleType>
        <xsd:restriction base="dms:DateTime"/>
      </xsd:simpleType>
    </xsd:element>
    <xsd:element name="bobpdokPubliceringsdatum" ma:index="134" nillable="true" ma:displayName="Publiceringsdatum" ma:description="FALSE" ma:internalName="bobpdokPubliceringsdatum">
      <xsd:simpleType>
        <xsd:restriction base="dms:DateTime"/>
      </xsd:simpleType>
    </xsd:element>
    <xsd:element name="bobpdokKommentarTillGranskare" ma:index="135" nillable="true" ma:displayName="Kommentar till granskare" ma:description="FALSE" ma:internalName="bobpdokKommentarTillGranskar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24dd0-7ff5-41bc-bb16-8ab8aedcc45f" elementFormDefault="qualified">
    <xsd:import namespace="http://schemas.microsoft.com/office/2006/documentManagement/types"/>
    <xsd:import namespace="http://schemas.microsoft.com/office/infopath/2007/PartnerControls"/>
    <xsd:element name="bobpAntalBostader" ma:index="18" nillable="true" ma:displayName="Antal bostäder" ma:internalName="bobpAntalBostader">
      <xsd:simpleType>
        <xsd:restriction base="dms:Text">
          <xsd:maxLength value="255"/>
        </xsd:restriction>
      </xsd:simpleType>
    </xsd:element>
    <xsd:element name="bobpAntalGarageplatser" ma:index="19" nillable="true" ma:displayName="Antal garageplatser" ma:description="Antal parkeringsplatser som finns i garage " ma:internalName="bobpAntalGarageplatser">
      <xsd:simpleType>
        <xsd:restriction base="dms:Text">
          <xsd:maxLength value="255"/>
        </xsd:restriction>
      </xsd:simpleType>
    </xsd:element>
    <xsd:element name="bobpAntalPPlatser" ma:index="20" nillable="true" ma:displayName="Antal parkeringsplatser" ma:description="Antal parkeringsplatser som finns ovan mark" ma:internalName="bobpAntalPPlatser">
      <xsd:simpleType>
        <xsd:restriction base="dms:Text">
          <xsd:maxLength value="255"/>
        </xsd:restriction>
      </xsd:simpleType>
    </xsd:element>
    <xsd:element name="bobpAtemp" ma:index="21" nillable="true" ma:displayName="A-temp total" ma:description="Värdet avser den totala A-temp/m²" ma:internalName="bobpAtemp">
      <xsd:simpleType>
        <xsd:restriction base="dms:Text">
          <xsd:maxLength value="255"/>
        </xsd:restriction>
      </xsd:simpleType>
    </xsd:element>
    <xsd:element name="bobpBOA" ma:index="22" nillable="true" ma:displayName="Bostadsarea (BOA)" ma:description="Värdet visar bostadsarea, ej trapphus, ej gem ytor" ma:internalName="bobpBOA">
      <xsd:simpleType>
        <xsd:restriction base="dms:Text">
          <xsd:maxLength value="255"/>
        </xsd:restriction>
      </xsd:simpleType>
    </xsd:element>
    <xsd:element name="bobpBOABTATotal" ma:index="23" nillable="true" ma:displayName="BOA/BTA" ma:description="Förhållandet mellan bostadsarea och total bruttoarea" ma:internalName="bobpBOABTATotal">
      <xsd:simpleType>
        <xsd:restriction base="dms:Text">
          <xsd:maxLength value="255"/>
        </xsd:restriction>
      </xsd:simpleType>
    </xsd:element>
    <xsd:element name="bobpBTATotal" ma:index="24" nillable="true" ma:displayName="Bruttoarea total (BTA)" ma:description="Värdet för total bruttoarea m² inkl källare och garage" ma:internalName="bobpBTATotal">
      <xsd:simpleType>
        <xsd:restriction base="dms:Text">
          <xsd:maxLength value="255"/>
        </xsd:restriction>
      </xsd:simpleType>
    </xsd:element>
    <xsd:element name="bobpLOA" ma:index="25" nillable="true" ma:displayName="Lokalarea (LOA)" ma:description="Uthyrningsbara lokalytor exkl garage, gemensamhetslokal och övernattningslägenhet" ma:internalName="bobpLOA">
      <xsd:simpleType>
        <xsd:restriction base="dms:Text">
          <xsd:maxLength value="255"/>
        </xsd:restriction>
      </xsd:simpleType>
    </xsd:element>
    <xsd:element name="bobpKSummaBOA" ma:index="26" nillable="true" ma:displayName="Entreprenadkostnad/(BOA+LOA) (kr/m²)" ma:description="Värdet på entreprenadkostnad/bostadarea+lokalarea kr/m²" ma:internalName="bobpKSummaBOA">
      <xsd:simpleType>
        <xsd:restriction base="dms:Text">
          <xsd:maxLength value="255"/>
        </xsd:restriction>
      </xsd:simpleType>
    </xsd:element>
    <xsd:element name="bobpKSummaLGH" ma:index="27" nillable="true" ma:displayName="Entreprenadkostnad/lägenhet" ma:description="Värdet på entreprenadkostnad/antal lägenheter i kr" ma:internalName="bobpKSummaLGH">
      <xsd:simpleType>
        <xsd:restriction base="dms:Text">
          <xsd:maxLength value="255"/>
        </xsd:restriction>
      </xsd:simpleType>
    </xsd:element>
    <xsd:element name="bobpKopeSkillingFast" ma:index="28" nillable="true" ma:displayName="Mark/BTA OM (Kr/m²)" ma:description="Värdet på köpeskilling fastighet/Bruttoarea ovan mark anges i kr/m²" ma:internalName="bobpKopeSkillingFast">
      <xsd:simpleType>
        <xsd:restriction base="dms:Text">
          <xsd:maxLength value="255"/>
        </xsd:restriction>
      </xsd:simpleType>
    </xsd:element>
    <xsd:element name="bobpMarginal" ma:index="29" nillable="true" ma:displayName="Marginal" ma:description="Projektets marginal angivet i procent " ma:internalName="bobpMarginal">
      <xsd:simpleType>
        <xsd:restriction base="dms:Text">
          <xsd:maxLength value="255"/>
        </xsd:restriction>
      </xsd:simpleType>
    </xsd:element>
    <xsd:element name="bobpResultatLGH" ma:index="30" nillable="true" ma:displayName="Resultat RBA/lägenhet" ma:description="Resultat av intäkt Riksbyggenavtal/lägenhet" ma:internalName="bobpResultatLGH">
      <xsd:simpleType>
        <xsd:restriction base="dms:Text">
          <xsd:maxLength value="255"/>
        </xsd:restriction>
      </xsd:simpleType>
    </xsd:element>
    <xsd:element name="bobpRBAssPL" ma:index="31" nillable="true" ma:displayName="Assisterande projektledare" ma:description="Namn på assisterande projektledare för projektet" ma:internalName="bobpRBAssPL">
      <xsd:simpleType>
        <xsd:restriction base="dms:Text">
          <xsd:maxLength value="255"/>
        </xsd:restriction>
      </xsd:simpleType>
    </xsd:element>
    <xsd:element name="bobpSaljMarknadsansvarig" ma:index="32" nillable="true" ma:displayName="Sälj och Marknadsansvarig" ma:description="Namn på sälj och marknadsansvarig för projektet" ma:internalName="bobpSaljMarknadsansvarig">
      <xsd:simpleType>
        <xsd:restriction base="dms:Text">
          <xsd:maxLength value="255"/>
        </xsd:restriction>
      </xsd:simpleType>
    </xsd:element>
    <xsd:element name="bobpBRAOM" ma:index="33" nillable="true" ma:displayName="BRA OM" ma:internalName="bobpBRAOM">
      <xsd:simpleType>
        <xsd:restriction base="dms:Text">
          <xsd:maxLength value="255"/>
        </xsd:restriction>
      </xsd:simpleType>
    </xsd:element>
    <xsd:element name="bobpBTAOM" ma:index="34" nillable="true" ma:displayName="Bruttoarea ovan mark (BTA OM)" ma:description="Värdet för total bruttoarea m² ovan mark" ma:internalName="bobpBTAOM">
      <xsd:simpleType>
        <xsd:restriction base="dms:Text">
          <xsd:maxLength value="255"/>
        </xsd:restriction>
      </xsd:simpleType>
    </xsd:element>
    <xsd:element name="bobpBTAGarage" ma:index="35" nillable="true" ma:displayName="BTA Garage" ma:internalName="bobpBTAGarage">
      <xsd:simpleType>
        <xsd:restriction base="dms:Text">
          <xsd:maxLength value="255"/>
        </xsd:restriction>
      </xsd:simpleType>
    </xsd:element>
    <xsd:element name="bobpDocAntalByggnader" ma:index="36" nillable="true" ma:displayName="Antal Byggnader" ma:description="Antal byggnader inkluderat med lägenheter " ma:internalName="bobpDocAntalByggnader">
      <xsd:simpleType>
        <xsd:restriction base="dms:Text">
          <xsd:maxLength value="255"/>
        </xsd:restriction>
      </xsd:simpleType>
    </xsd:element>
    <xsd:element name="bobpDocAntalCarportplatser" ma:index="37" nillable="true" ma:displayName="Antal carportplatser" ma:description="Antal parkeringsplatser som finns i carport" ma:internalName="bobpDocAntalCarportplatser">
      <xsd:simpleType>
        <xsd:restriction base="dms:Text">
          <xsd:maxLength value="255"/>
        </xsd:restriction>
      </xsd:simpleType>
    </xsd:element>
    <xsd:element name="bobpDocFastighetsbeteckning" ma:index="38" nillable="true" ma:displayName="Fastighetsbetckning" ma:description="Visar värdet på berörda fastighetsbeteckningar " ma:internalName="bobpDocFastighetsbeteckning">
      <xsd:simpleType>
        <xsd:restriction base="dms:Text">
          <xsd:maxLength value="255"/>
        </xsd:restriction>
      </xsd:simpleType>
    </xsd:element>
    <xsd:element name="bobpDocFinnsBygglov" ma:index="39" nillable="true" ma:displayName="Bygglov, Laga kraft" ma:description="Visar datumet när bygglovet vunnit laga kraft" ma:internalName="bobpDocFinnsBygglov">
      <xsd:simpleType>
        <xsd:restriction base="dms:Text">
          <xsd:maxLength value="255"/>
        </xsd:restriction>
      </xsd:simpleType>
    </xsd:element>
    <xsd:element name="bobpDocBruttoareaGarage" ma:index="40" nillable="true" ma:displayName="Bruttoarea garage (BTA G)" ma:description="Bruttoarea garage m² (BTA G) " ma:internalName="bobpDocBruttoareaGarage">
      <xsd:simpleType>
        <xsd:restriction base="dms:Text">
          <xsd:maxLength value="255"/>
        </xsd:restriction>
      </xsd:simpleType>
    </xsd:element>
    <xsd:element name="bobpDocKommun" ma:index="41" nillable="true" ma:displayName="Kommun" ma:description="Aktuell kommun där projektet finns" ma:internalName="bobpDocKommun">
      <xsd:simpleType>
        <xsd:restriction base="dms:Text">
          <xsd:maxLength value="255"/>
        </xsd:restriction>
      </xsd:simpleType>
    </xsd:element>
    <xsd:element name="bobpDocKundansvarigRB" ma:index="42" nillable="true" ma:displayName="Kundansvarig" ma:description="Visar ansvarig kundansvarig från förvaltningen (KUA)" ma:internalName="bobpDocKundansvarigRB">
      <xsd:simpleType>
        <xsd:restriction base="dms:Text">
          <xsd:maxLength value="255"/>
        </xsd:restriction>
      </xsd:simpleType>
    </xsd:element>
    <xsd:element name="bobpDocNK1mal" ma:index="43" nillable="true" ma:displayName="NKI Inflyttning - Mål" ma:description="Målvärde för NKI inflyttning - mål" ma:internalName="bobpDocNK1mal">
      <xsd:simpleType>
        <xsd:restriction base="dms:Text">
          <xsd:maxLength value="255"/>
        </xsd:restriction>
      </xsd:simpleType>
    </xsd:element>
    <xsd:element name="bobpDocNK2mal" ma:index="44" nillable="true" ma:displayName="NKI Garanti - Mål" ma:description="Målvärde för NKI garanti - mål" ma:internalName="bobpDocNK2mal">
      <xsd:simpleType>
        <xsd:restriction base="dms:Text">
          <xsd:maxLength value="255"/>
        </xsd:restriction>
      </xsd:simpleType>
    </xsd:element>
    <xsd:element name="bobpDocProjektledare" ma:index="45" nillable="true" ma:displayName="Projektledare" ma:description="Namnet på person som är utsedd projektledare för projektet" ma:internalName="bobpDocProjektledare">
      <xsd:simpleType>
        <xsd:restriction base="dms:Text">
          <xsd:maxLength value="255"/>
        </xsd:restriction>
      </xsd:simpleType>
    </xsd:element>
    <xsd:element name="bobpDocProjekttyp" ma:index="46" nillable="true" ma:displayName="Projekttyp (Koncept/Upplåtelseform)" ma:description="Speglar värdet av uppdragskategori som hämtas från BusinessWorld " ma:internalName="bobpDocProjekttyp">
      <xsd:simpleType>
        <xsd:restriction base="dms:Text">
          <xsd:maxLength value="255"/>
        </xsd:restriction>
      </xsd:simpleType>
    </xsd:element>
    <xsd:element name="bobpDocForvarvskategori" ma:index="47" nillable="true" ma:displayName="Förvärvskategori" ma:description="Visar antingen jordabalksförvärv eller bolagsform eller en kombination av båda" ma:internalName="bobpDocForvarvskategori">
      <xsd:simpleType>
        <xsd:restriction base="dms:Text">
          <xsd:maxLength value="255"/>
        </xsd:restriction>
      </xsd:simpleType>
    </xsd:element>
    <xsd:element name="bobpDocProjektekonom" ma:index="48" nillable="true" ma:displayName="Projektekonom" ma:description="Namn på utsedd projektekonom för projektet" ma:internalName="bobpDocProjektekonom">
      <xsd:simpleType>
        <xsd:restriction base="dms:Text">
          <xsd:maxLength value="255"/>
        </xsd:restriction>
      </xsd:simpleType>
    </xsd:element>
    <xsd:element name="bobpDocBeslutIgangsattning" ma:index="49" nillable="true" ma:displayName="Planerat igångsättningsmedgivande" ma:description="Datum för planerat igångsättningsmedgivande  åååå-mm-dd" ma:internalName="bobpDocBeslutIgangsattning">
      <xsd:simpleType>
        <xsd:restriction base="dms:Text">
          <xsd:maxLength value="255"/>
        </xsd:restriction>
      </xsd:simpleType>
    </xsd:element>
    <xsd:element name="bobpDocBeslutSaljstart" ma:index="50" nillable="true" ma:displayName="Besluta om säljstart" ma:description="Datum visar då det fattats beslut om säljstart. Värdet hämtas från aktivitet Besluta om säljstart (3150)." ma:internalName="bobpDocBeslutSaljstart">
      <xsd:simpleType>
        <xsd:restriction base="dms:Text">
          <xsd:maxLength value="255"/>
        </xsd:restriction>
      </xsd:simpleType>
    </xsd:element>
    <xsd:element name="bobpDocDpLagaKraft" ma:index="51" nillable="true" ma:displayName="Planerad detaljplan vinner lagakraft" ma:description="Datum visar då det detaljplan vinner laga kraft. Värdet hämtas från aktivitet 2044." ma:internalName="bobpDocDpLagaKraft">
      <xsd:simpleType>
        <xsd:restriction base="dms:Text">
          <xsd:maxLength value="255"/>
        </xsd:restriction>
      </xsd:simpleType>
    </xsd:element>
    <xsd:element name="bobpDocTilltrade" ma:index="52" nillable="true" ma:displayName="Tillträde förvärvad fastighet" ma:description="Visar datum när Riksbyggens tillträtt förvärvad fastighet. Värdet hämtas från aktivitet Genomföra tillträdet (2031)." ma:internalName="bobpDocTilltrade">
      <xsd:simpleType>
        <xsd:restriction base="dms:Text">
          <xsd:maxLength value="255"/>
        </xsd:restriction>
      </xsd:simpleType>
    </xsd:element>
    <xsd:element name="bobpDocUppskattatArForInflytt" ma:index="53" nillable="true" ma:displayName="Planerat tillträdesdatum (Första inflyttning)" ma:description="Visar datum för första planerade tillträde av boende (inflyttning)" ma:internalName="bobpDocUppskattatArForInflytt">
      <xsd:simpleType>
        <xsd:restriction base="dms:Text">
          <xsd:maxLength value="255"/>
        </xsd:restriction>
      </xsd:simpleType>
    </xsd:element>
    <xsd:element name="bobpdocMO" ma:index="54" nillable="true" ma:displayName="Marknadsområdeschef" ma:description="Namn på marknadsområdeschef bostad" ma:internalName="bobpdocMO">
      <xsd:simpleType>
        <xsd:restriction base="dms:Text">
          <xsd:maxLength value="255"/>
        </xsd:restriction>
      </xsd:simpleType>
    </xsd:element>
    <xsd:element name="bobpDocProjektledarePhone" ma:index="55" nillable="true" ma:displayName="telefon till projektledaren ombyggnad " ma:description="Telefonnummer till Riksbyggens projektledare" ma:internalName="bobpDocProjektledarePhone">
      <xsd:simpleType>
        <xsd:restriction base="dms:Text">
          <xsd:maxLength value="255"/>
        </xsd:restriction>
      </xsd:simpleType>
    </xsd:element>
    <xsd:element name="bobpDocProjektledareEmail" ma:index="56" nillable="true" ma:displayName="mailadress till projektledaren ombyggnad " ma:description="Mailadress till Riksbyggens projektledare" ma:internalName="bobpDocProjektledareEmail">
      <xsd:simpleType>
        <xsd:restriction base="dms:Text">
          <xsd:maxLength value="255"/>
        </xsd:restriction>
      </xsd:simpleType>
    </xsd:element>
    <xsd:element name="bobpAP01Phone" ma:index="57" nillable="true" ma:displayName="Riksbyggens biträdande projektledare telefon" ma:internalName="bobpAP01Phone">
      <xsd:simpleType>
        <xsd:restriction base="dms:Text">
          <xsd:maxLength value="255"/>
        </xsd:restriction>
      </xsd:simpleType>
    </xsd:element>
    <xsd:element name="bobpAP01Email" ma:index="58" nillable="true" ma:displayName="Riksbyggens biträdande projektledare mejl" ma:internalName="bobpAP01Email">
      <xsd:simpleType>
        <xsd:restriction base="dms:Text">
          <xsd:maxLength value="255"/>
        </xsd:restriction>
      </xsd:simpleType>
    </xsd:element>
    <xsd:element name="bobpSaljMarknadsansvarigPhone" ma:index="59" nillable="true" ma:displayName="telefonnr till MOC Ombyggnad " ma:description="Telefonnummer till Riksbyggens ombud " ma:internalName="bobpSaljMarknadsansvarigPhone">
      <xsd:simpleType>
        <xsd:restriction base="dms:Text">
          <xsd:maxLength value="255"/>
        </xsd:restriction>
      </xsd:simpleType>
    </xsd:element>
    <xsd:element name="bobpSaljMarknadsansvarigEmail" ma:index="60" nillable="true" ma:displayName="mailadress till MOC Ombyggnad " ma:description="Mailadress till Riksbyggens ombud " ma:internalName="bobpSaljMarknadsansvarigEmail">
      <xsd:simpleType>
        <xsd:restriction base="dms:Text">
          <xsd:maxLength value="255"/>
        </xsd:restriction>
      </xsd:simpleType>
    </xsd:element>
    <xsd:element name="bobpMOPhone" ma:index="61" nillable="true" ma:displayName="Marknadsområdeschef telefon" ma:internalName="bobpMOPhone">
      <xsd:simpleType>
        <xsd:restriction base="dms:Text">
          <xsd:maxLength value="255"/>
        </xsd:restriction>
      </xsd:simpleType>
    </xsd:element>
    <xsd:element name="bobpAP01" ma:index="62" nillable="true" ma:displayName="Riksbyggens biträdande projektledare" ma:internalName="bobpAP01">
      <xsd:simpleType>
        <xsd:restriction base="dms:Text">
          <xsd:maxLength value="255"/>
        </xsd:restriction>
      </xsd:simpleType>
    </xsd:element>
    <xsd:element name="bobpMOEmail" ma:index="63" nillable="true" ma:displayName="Marknadsområdeschef mejl" ma:internalName="bobpMOEmail">
      <xsd:simpleType>
        <xsd:restriction base="dms:Text">
          <xsd:maxLength value="255"/>
        </xsd:restriction>
      </xsd:simpleType>
    </xsd:element>
    <xsd:element name="bobpDocApprovedBy" ma:index="64" nillable="true" ma:displayName="Godkänt av: Namn" ma:description="Namn på beslutsfattare som godkänt instruktion, mall, lathund mm" ma:internalName="bobpDocApprovedBy">
      <xsd:simpleType>
        <xsd:restriction base="dms:Text">
          <xsd:maxLength value="255"/>
        </xsd:restriction>
      </xsd:simpleType>
    </xsd:element>
    <xsd:element name="bobpDocAuthor" ma:index="65" nillable="true" ma:displayName="Författare: Namn" ma:description="Namn på författare som upprättat instruktion, mall, lathund mm" ma:internalName="bobpDocAuthor">
      <xsd:simpleType>
        <xsd:restriction base="dms:Text">
          <xsd:maxLength value="255"/>
        </xsd:restriction>
      </xsd:simpleType>
    </xsd:element>
    <xsd:element name="bobpDocGiltigFran" ma:index="66" nillable="true" ma:displayName="Giltigt från: xxxx-xx-xx" ma:description="Datum då instruktion, mall, lathund mm har godkänts av behörig beslutsfattare" ma:internalName="bobpDocGiltigFran">
      <xsd:simpleType>
        <xsd:restriction base="dms:Text">
          <xsd:maxLength value="255"/>
        </xsd:restriction>
      </xsd:simpleType>
    </xsd:element>
    <xsd:element name="bobpDocBeraknadSaljstart" ma:index="67" nillable="true" ma:displayName="Beräknad säljstart" ma:description="Datum då projektet planerar för säljstart" ma:internalName="bobpDocBeraknadSaljstart">
      <xsd:simpleType>
        <xsd:restriction base="dms:Text">
          <xsd:maxLength value="255"/>
        </xsd:restriction>
      </xsd:simpleType>
    </xsd:element>
    <xsd:element name="bobpDocSkapad" ma:index="74" nillable="true" ma:displayName="Datum för dokumentets skapande" ma:description="Datumet som mallen laddas ner och börjar användas " ma:internalName="bobpDocSkapad">
      <xsd:simpleType>
        <xsd:restriction base="dms:Text">
          <xsd:maxLength value="255"/>
        </xsd:restriction>
      </xsd:simpleType>
    </xsd:element>
    <xsd:element name="bobpResultatRBAByggadmin" ma:index="75" nillable="true" ma:displayName="(Resultat RBA+Byggadmin)/intäkter" ma:description="Projektets resultat angivet i procent " ma:internalName="bobpResultatRBAByggadmin">
      <xsd:simpleType>
        <xsd:restriction base="dms:Text">
          <xsd:maxLength value="255"/>
        </xsd:restriction>
      </xsd:simpleType>
    </xsd:element>
    <xsd:element name="bobpEntreprenadkostnader" ma:index="76" nillable="true" ma:displayName="Entreprenadkostnader" ma:description="Avser entreprenadkostnad+tillkommande entr kostn + index" ma:internalName="bobpEntreprenadkostnader">
      <xsd:simpleType>
        <xsd:restriction base="dms:Text">
          <xsd:maxLength value="255"/>
        </xsd:restriction>
      </xsd:simpleType>
    </xsd:element>
    <xsd:element name="bobpEntreprenadkostnadBTA" ma:index="77" nillable="true" ma:displayName="Entreprenadkostnad/BTA (kr/m²)" ma:description="Avser (entreprenadkostnad+tillkommande entr kostn + index) / total bruttoarea" ma:internalName="bobpEntreprenadkostnadBTA">
      <xsd:simpleType>
        <xsd:restriction base="dms:Text">
          <xsd:maxLength value="255"/>
        </xsd:restriction>
      </xsd:simpleType>
    </xsd:element>
    <xsd:element name="bobpArsavgiftPerManadOLgh" ma:index="78" nillable="true" ma:displayName="Årsavgift/mån &amp; lgh" ma:description="Visar värdet av nyckeltalet årsavgift/(månader och antalet lägenheter)" ma:internalName="bobpArsavgiftPerManadOLgh">
      <xsd:simpleType>
        <xsd:restriction base="dms:Text">
          <xsd:maxLength value="255"/>
        </xsd:restriction>
      </xsd:simpleType>
    </xsd:element>
    <xsd:element name="bobpSummaFinansiering" ma:index="79" nillable="true" ma:displayName="Summa finansiering" ma:description="Visar summan att finansiera för projektet " ma:internalName="bobpSummaFinansiering">
      <xsd:simpleType>
        <xsd:restriction base="dms:Text">
          <xsd:maxLength value="255"/>
        </xsd:restriction>
      </xsd:simpleType>
    </xsd:element>
    <xsd:element name="bobpProduktionskostnadBOA" ma:index="80" nillable="true" ma:displayName="Produktionskostnad/(BOA-LOA) (kr/m²)" ma:description="Visar värdet av nyckeltalet i kr/m²" ma:internalName="bobpProduktionskostnadBOA">
      <xsd:simpleType>
        <xsd:restriction base="dms:Text">
          <xsd:maxLength value="255"/>
        </xsd:restriction>
      </xsd:simpleType>
    </xsd:element>
    <xsd:element name="bobpProduktionskostnadLGH" ma:index="81" nillable="true" ma:displayName="Produktionskostnad/lägenhet" ma:description="Visar värdet av nyckeltalet Produktionskostnader/antalet lägenheter" ma:internalName="bobpProduktionskostnadLGH">
      <xsd:simpleType>
        <xsd:restriction base="dms:Text">
          <xsd:maxLength value="255"/>
        </xsd:restriction>
      </xsd:simpleType>
    </xsd:element>
    <xsd:element name="bobpInsatsBOA" ma:index="82" nillable="true" ma:displayName="Insats/BOA (kr/m²)" ma:description="Visar värdet av nyckeltalet i kr/m²" ma:internalName="bobpInsatsBOA">
      <xsd:simpleType>
        <xsd:restriction base="dms:Text">
          <xsd:maxLength value="255"/>
        </xsd:restriction>
      </xsd:simpleType>
    </xsd:element>
    <xsd:element name="bobpInsatsLGH" ma:index="83" nillable="true" ma:displayName="Insats/lägenhet" ma:description="Visar värdet av nyckeltalet insatser/antalet lägenheter" ma:internalName="bobpInsatsLGH">
      <xsd:simpleType>
        <xsd:restriction base="dms:Text">
          <xsd:maxLength value="255"/>
        </xsd:restriction>
      </xsd:simpleType>
    </xsd:element>
    <xsd:element name="bobpLanBOALOA" ma:index="84" nillable="true" ma:displayName="Lån/(BOA+LOA) (kr/m²)" ma:description="Visar värdet av nyckeltalet i kr/m²" ma:internalName="bobpLanBOALOA">
      <xsd:simpleType>
        <xsd:restriction base="dms:Text">
          <xsd:maxLength value="255"/>
        </xsd:restriction>
      </xsd:simpleType>
    </xsd:element>
    <xsd:element name="bobpDocPlaneradSaljstart" ma:index="85" nillable="true" ma:displayName="Planerad säljstart" ma:description="Datum då projektet planerar för säljstart" ma:internalName="bobpDocPlaneradSaljstart">
      <xsd:simpleType>
        <xsd:restriction base="dms:Text">
          <xsd:maxLength value="255"/>
        </xsd:restriction>
      </xsd:simpleType>
    </xsd:element>
    <xsd:element name="bobpSummaProduktionskostnader" ma:index="86" nillable="true" ma:displayName="Summa Produktionskostnader" ma:description="Projektets totala produktionskostnader" ma:internalName="bobpSummaProduktionskostnader">
      <xsd:simpleType>
        <xsd:restriction base="dms:Text">
          <xsd:maxLength value="255"/>
        </xsd:restriction>
      </xsd:simpleType>
    </xsd:element>
    <xsd:element name="bobpAntalLagenheter" ma:index="88" nillable="true" ma:displayName="Antal lägenheter" ma:description="Totalt antal lägenheter eller småhus i projektet" ma:internalName="bobpAntalLagenheter">
      <xsd:simpleType>
        <xsd:restriction base="dms:Text">
          <xsd:maxLength value="255"/>
        </xsd:restriction>
      </xsd:simpleType>
    </xsd:element>
    <xsd:element name="bobpArsavgiftPerKvmBOA" ma:index="89" nillable="true" ma:displayName="Årsavgift/BOA (kr/m²)" ma:description="Visar värdet av nyckeltalet i kr/m²" ma:internalName="bobpArsavgiftPerKvmBOA">
      <xsd:simpleType>
        <xsd:restriction base="dms:Text">
          <xsd:maxLength value="255"/>
        </xsd:restriction>
      </xsd:simpleType>
    </xsd:element>
    <xsd:element name="bobpForeningensLanTkr" ma:index="92" nillable="true" ma:displayName="Föreningens lån" ma:description="Visar föreningens totala lånesumma" ma:internalName="bobpForeningensLanTkr">
      <xsd:simpleType>
        <xsd:restriction base="dms:Text">
          <xsd:maxLength value="255"/>
        </xsd:restriction>
      </xsd:simpleType>
    </xsd:element>
    <xsd:element name="bobpHyraPerGarageOchManadExMoms" ma:index="95" nillable="true" ma:displayName="Hyra g-plats/mån ex moms" ma:description="Visar hyran för garageplats per månad exkl moms" ma:internalName="bobpHyraPerGarageOchManadExMoms">
      <xsd:simpleType>
        <xsd:restriction base="dms:Text">
          <xsd:maxLength value="255"/>
        </xsd:restriction>
      </xsd:simpleType>
    </xsd:element>
    <xsd:element name="bobpHyraPerPplatsOchManadExMoms" ma:index="96" nillable="true" ma:displayName="Hyra p-plats/mån ex moms" ma:description="Visar hyran för parkeringplats per månad exkl moms" ma:internalName="bobpHyraPerPplatsOchManadExMoms">
      <xsd:simpleType>
        <xsd:restriction base="dms:Text">
          <xsd:maxLength value="255"/>
        </xsd:restriction>
      </xsd:simpleType>
    </xsd:element>
    <xsd:element name="bobpKontraktsummaRBavtal" ma:index="98" nillable="true" ma:displayName="Kontraktssumma RB-avtal" ma:description="Kontraktssumma Riksbyggenavtal" ma:internalName="bobpKontraktsummaRBavtal">
      <xsd:simpleType>
        <xsd:restriction base="dms:Text">
          <xsd:maxLength value="255"/>
        </xsd:restriction>
      </xsd:simpleType>
    </xsd:element>
    <xsd:element name="bobpKopeskillingMark" ma:index="99" nillable="true" ma:displayName="Köpeskilling mark" ma:description="Visar kundens köpeskilling för mark" ma:internalName="bobpKopeskillingMark">
      <xsd:simpleType>
        <xsd:restriction base="dms:Text">
          <xsd:maxLength value="255"/>
        </xsd:restriction>
      </xsd:simpleType>
    </xsd:element>
    <xsd:element name="bobpLokalhyraPerKvmOchArExMoms" ma:index="101" nillable="true" ma:displayName="Lokalhyra/år ex moms (kr/m²)" ma:description="Visar snitthyran för de uthyrningsbara lokalytor exkl moms kr/m²" ma:internalName="bobpLokalhyraPerKvmOchArExMoms">
      <xsd:simpleType>
        <xsd:restriction base="dms:Text">
          <xsd:maxLength value="255"/>
        </xsd:restriction>
      </xsd:simpleType>
    </xsd:element>
    <xsd:element name="bobpKompetensomradeAktivitetText" ma:index="109" nillable="true" ma:displayName="Kompetensomrade (txt)" ma:internalName="bobpKompetensomradeAktivitetText">
      <xsd:simpleType>
        <xsd:restriction base="dms:Text">
          <xsd:maxLength value="255"/>
        </xsd:restriction>
      </xsd:simpleType>
    </xsd:element>
    <xsd:element name="bobpArbetsomradeText" ma:index="110" nillable="true" ma:displayName="Arbetsområde (txt)" ma:internalName="bobpArbetsomradeTex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b41ce-c7f5-48fa-9844-d6ccb66f0c84" elementFormDefault="qualified">
    <xsd:import namespace="http://schemas.microsoft.com/office/2006/documentManagement/types"/>
    <xsd:import namespace="http://schemas.microsoft.com/office/infopath/2007/PartnerControls"/>
    <xsd:element name="bobpDokumentLankId" ma:index="114" nillable="true" ma:displayName="Id till dokument" ma:internalName="bobpDokumentLank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17CA9-2074-4D8F-9E41-F896CC29A48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cecc745-5bb0-4fd9-af54-a0f7f09bdc2a"/>
    <ds:schemaRef ds:uri="http://schemas.openxmlformats.org/package/2006/metadata/core-properties"/>
    <ds:schemaRef ds:uri="26d88589-d743-4410-adbe-5bdb1632dcab"/>
    <ds:schemaRef ds:uri="http://www.w3.org/XML/1998/namespace"/>
    <ds:schemaRef ds:uri="07cec7fb-006e-48a2-9bba-024054ac1a81"/>
    <ds:schemaRef ds:uri="93e10b43-fa95-4135-b965-47ccbf1b900f"/>
    <ds:schemaRef ds:uri="9d392042-bc1c-4478-9c6d-df382ffcde6e"/>
    <ds:schemaRef ds:uri="3d424dd0-7ff5-41bc-bb16-8ab8aedcc45f"/>
    <ds:schemaRef ds:uri="9fdb41ce-c7f5-48fa-9844-d6ccb66f0c84"/>
  </ds:schemaRefs>
</ds:datastoreItem>
</file>

<file path=customXml/itemProps2.xml><?xml version="1.0" encoding="utf-8"?>
<ds:datastoreItem xmlns:ds="http://schemas.openxmlformats.org/officeDocument/2006/customXml" ds:itemID="{FFFE9820-B378-4CCD-89FB-6255D2BF70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49AB6-6BE2-4487-B56D-84578429CEC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D43080E-95C5-4B1B-9164-D2B03F254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92042-bc1c-4478-9c6d-df382ffcde6e"/>
    <ds:schemaRef ds:uri="3d424dd0-7ff5-41bc-bb16-8ab8aedcc45f"/>
    <ds:schemaRef ds:uri="9fdb41ce-c7f5-48fa-9844-d6ccb66f0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6599</TotalTime>
  <Words>588</Words>
  <Application>Microsoft Office PowerPoint</Application>
  <PresentationFormat>Bildspel på skärmen (16:9)</PresentationFormat>
  <Paragraphs>131</Paragraphs>
  <Slides>16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16</vt:i4>
      </vt:variant>
    </vt:vector>
  </HeadingPairs>
  <TitlesOfParts>
    <vt:vector size="30" baseType="lpstr">
      <vt:lpstr>Arial</vt:lpstr>
      <vt:lpstr>Calibri</vt:lpstr>
      <vt:lpstr>Century Gothic</vt:lpstr>
      <vt:lpstr>Tahoma</vt:lpstr>
      <vt:lpstr>Verdana</vt:lpstr>
      <vt:lpstr>Wingdings</vt:lpstr>
      <vt:lpstr>Wingdings 2</vt:lpstr>
      <vt:lpstr>Startsidor</vt:lpstr>
      <vt:lpstr>Innehållssidor</vt:lpstr>
      <vt:lpstr>Temasidor - bild</vt:lpstr>
      <vt:lpstr>Temasidor - text</vt:lpstr>
      <vt:lpstr>Mellansida</vt:lpstr>
      <vt:lpstr>Slutbild</vt:lpstr>
      <vt:lpstr>SalesPropPres</vt:lpstr>
      <vt:lpstr>Brf Västerby 2 Informationsmöte – byte bottenstammar </vt:lpstr>
      <vt:lpstr>Välkomna till informationsmöte!</vt:lpstr>
      <vt:lpstr>Agenda</vt:lpstr>
      <vt:lpstr>Riksbyggen och Gärdets bygg</vt:lpstr>
      <vt:lpstr>Bakgrund</vt:lpstr>
      <vt:lpstr>Entreprenadens omfattning</vt:lpstr>
      <vt:lpstr>Entreprenadens omfattning</vt:lpstr>
      <vt:lpstr>Hur påverkas du som boende?</vt:lpstr>
      <vt:lpstr>PowerPoint-presentation</vt:lpstr>
      <vt:lpstr>PowerPoint-presentation</vt:lpstr>
      <vt:lpstr>Tidsplan</vt:lpstr>
      <vt:lpstr>Etapper</vt:lpstr>
      <vt:lpstr>Sammanfattning tidsplan</vt:lpstr>
      <vt:lpstr>Frågor</vt:lpstr>
      <vt:lpstr>Frågor från mötet</vt:lpstr>
      <vt:lpstr>Riksbyggen utvecklar, förvaltar och förbättrar rummen du bor och arbetar i, med fokus på en hållbar framtid.</vt:lpstr>
    </vt:vector>
  </TitlesOfParts>
  <Company>Riksbyggen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Helena Elfwing</dc:creator>
  <cp:lastModifiedBy>Ryderstedt Linnea</cp:lastModifiedBy>
  <cp:revision>247</cp:revision>
  <dcterms:created xsi:type="dcterms:W3CDTF">2012-02-29T12:05:34Z</dcterms:created>
  <dcterms:modified xsi:type="dcterms:W3CDTF">2025-04-25T13:21:11Z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0x010100350D0114C639EE469068DFB4766FAB2D01003985296915156645834EFFB28FDC998C</vt:lpwstr>
  </property>
  <property fmtid="{D5CDD505-2E9C-101B-9397-08002B2CF9AE}" pid="3" name="_dlc_DocIdItemGuid">
    <vt:lpwstr>6f4f721f-056d-4f8a-8f36-3e0b25b1d6d9</vt:lpwstr>
  </property>
  <property fmtid="{D5CDD505-2E9C-101B-9397-08002B2CF9AE}" pid="4" name="TemplateUrl">
    <vt:lpwstr/>
  </property>
  <property fmtid="{D5CDD505-2E9C-101B-9397-08002B2CF9AE}" pid="5" name="Order">
    <vt:r8>1800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Säkerhetsklassning">
    <vt:lpwstr>Låg</vt:lpwstr>
  </property>
  <property fmtid="{D5CDD505-2E9C-101B-9397-08002B2CF9AE}" pid="9" name="Rubrik">
    <vt:lpwstr>Anbudsgenomgång  Brf Stenbär – takbyte kvarterslokal</vt:lpwstr>
  </property>
  <property fmtid="{D5CDD505-2E9C-101B-9397-08002B2CF9AE}" pid="10" name="MediaServiceImageTags">
    <vt:lpwstr/>
  </property>
  <property fmtid="{D5CDD505-2E9C-101B-9397-08002B2CF9AE}" pid="11" name="RB_DocTags">
    <vt:lpwstr>263;#0.7 Kundpresentation RBO-avtal|98faaed4-1ddb-4e62-b4df-69b61ee54f89;#83;#0 Projektstart|9c5445cd-06b7-4bab-b7c5-23e4fd96312e;#1159;#121328 balkong ＆ loftgångsrenovering|cb886595-77de-4e2a-9fec-5f3c0b35e959;#1160;#RB Brf Torpet|a3bc2b69-8ff7-4e47-8f31-7719f6ac7971;#423;#2 Under garanti|f1c86c90-30a7-4d9d-bd8f-f73edb47abb7;#676;#P_Gävleborg|69a8f22c-0646-4f24-ac34-af004093de15</vt:lpwstr>
  </property>
  <property fmtid="{D5CDD505-2E9C-101B-9397-08002B2CF9AE}" pid="12" name="Dokument-ID-värde">
    <vt:lpwstr>EUXMQK3TCPKU-600878351-71488</vt:lpwstr>
  </property>
  <property fmtid="{D5CDD505-2E9C-101B-9397-08002B2CF9AE}" pid="13" name="Dokumenttaggar_0">
    <vt:lpwstr>0.7 Kundpresentation RBO-avtal|98faaed4-1ddb-4e62-b4df-69b61ee54f89;0 Projektstart|9c5445cd-06b7-4bab-b7c5-23e4fd96312e;121328 balkong ＆ loftgångsrenovering|cb886595-77de-4e2a-9fec-5f3c0b35e959;RB Brf Torpet|a3bc2b69-8ff7-4e47-8f31-7719f6ac7971;2 Under garanti|f1c86c90-30a7-4d9d-bd8f-f73edb47abb7;P_Gävleborg|69a8f22c-0646-4f24-ac34-af004093de15</vt:lpwstr>
  </property>
  <property fmtid="{D5CDD505-2E9C-101B-9397-08002B2CF9AE}" pid="14" name="RB_DocType">
    <vt:lpwstr/>
  </property>
  <property fmtid="{D5CDD505-2E9C-101B-9397-08002B2CF9AE}" pid="15" name="bobpTaggar">
    <vt:lpwstr/>
  </property>
  <property fmtid="{D5CDD505-2E9C-101B-9397-08002B2CF9AE}" pid="16" name="bobpProjekttyp">
    <vt:lpwstr/>
  </property>
  <property fmtid="{D5CDD505-2E9C-101B-9397-08002B2CF9AE}" pid="17" name="bobpMO">
    <vt:lpwstr/>
  </property>
  <property fmtid="{D5CDD505-2E9C-101B-9397-08002B2CF9AE}" pid="18" name="bobpKundekonomtRB">
    <vt:lpwstr/>
  </property>
  <property fmtid="{D5CDD505-2E9C-101B-9397-08002B2CF9AE}" pid="19" name="bobpTaggOmbyggnad">
    <vt:lpwstr>Presentation</vt:lpwstr>
  </property>
  <property fmtid="{D5CDD505-2E9C-101B-9397-08002B2CF9AE}" pid="20" name="bobpdokGodkannare">
    <vt:lpwstr>13</vt:lpwstr>
  </property>
</Properties>
</file>