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sldIdLst>
    <p:sldId id="432" r:id="rId2"/>
    <p:sldId id="433" r:id="rId3"/>
    <p:sldId id="524" r:id="rId4"/>
    <p:sldId id="525" r:id="rId5"/>
    <p:sldId id="526" r:id="rId6"/>
    <p:sldId id="528" r:id="rId7"/>
    <p:sldId id="517" r:id="rId8"/>
    <p:sldId id="418" r:id="rId9"/>
    <p:sldId id="419" r:id="rId10"/>
    <p:sldId id="421" r:id="rId11"/>
    <p:sldId id="518" r:id="rId12"/>
    <p:sldId id="519" r:id="rId13"/>
    <p:sldId id="520" r:id="rId14"/>
    <p:sldId id="521" r:id="rId15"/>
    <p:sldId id="522" r:id="rId16"/>
    <p:sldId id="523" r:id="rId17"/>
    <p:sldId id="451" r:id="rId18"/>
    <p:sldId id="485" r:id="rId19"/>
    <p:sldId id="486" r:id="rId20"/>
  </p:sldIdLst>
  <p:sldSz cx="9144000" cy="6858000" type="screen4x3"/>
  <p:notesSz cx="6743700" cy="98758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56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000000"/>
    <a:srgbClr val="B5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5232-106C-457B-9ECC-7A198F23836D}" type="datetimeFigureOut">
              <a:rPr lang="sv-SE" smtClean="0"/>
              <a:pPr/>
              <a:t>2017-02-10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6B46-292D-44C0-A322-F7FF5151F8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15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De boende medlemmarna i en bostadsrättsförening äger tillsammans fastigheterna där de bor. Samtidigt är de boende och bostadsrättsföreningarna medlemmar av och därmed ägare till den regionala HSB- föreningen. HSB-föreningarna är i sin tur medlemmar och äger HSB Riksförbund och de affärsbolag som finns inom HSB.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Byggande</a:t>
            </a:r>
            <a:r>
              <a:rPr lang="sv-SE" baseline="0" dirty="0" smtClean="0"/>
              <a:t> styrelse som består av Per Nordin, Roger Sjögren, Birgitta Wessman Thyrsson och Peter Erlandsson. Sedan väljs in boende i styrelsen och man går omlott. För att sedan vara en HSB-ledamot.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Centrala avtal som sänker kostnaderna. Lokala avtal </a:t>
            </a:r>
            <a:r>
              <a:rPr lang="sv-SE" baseline="0" dirty="0" err="1" smtClean="0"/>
              <a:t>t.e.x</a:t>
            </a:r>
            <a:r>
              <a:rPr lang="sv-SE" baseline="0" dirty="0" smtClean="0"/>
              <a:t>. el. Vissa lokala rabatter, Rådgivning, Utveckla social service fritidsaktiviteter. Omfattas av HSB Trygghetsgaranti som köper ev. osålda lägenheter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9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HSB - Titel, datum</a:t>
            </a:r>
            <a:endParaRPr lang="sv-SE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486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47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HSB - Titel, datum</a:t>
            </a:r>
            <a:endParaRPr lang="sv-SE" dirty="0"/>
          </a:p>
        </p:txBody>
      </p:sp>
      <p:sp>
        <p:nvSpPr>
          <p:cNvPr id="7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HSB - Titel, datum</a:t>
            </a:r>
            <a:endParaRPr lang="sv-SE" dirty="0"/>
          </a:p>
        </p:txBody>
      </p:sp>
      <p:sp>
        <p:nvSpPr>
          <p:cNvPr id="3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4863" y="2132856"/>
            <a:ext cx="801560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HSB - Titel, datum</a:t>
            </a:r>
            <a:endParaRPr lang="sv-SE" dirty="0"/>
          </a:p>
        </p:txBody>
      </p:sp>
      <p:pic>
        <p:nvPicPr>
          <p:cNvPr id="9" name="Bildobjekt 8" descr="Logga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Clr>
          <a:schemeClr val="accent2"/>
        </a:buClr>
        <a:buSzPct val="120000"/>
        <a:buFont typeface="Arial" pitchFamily="34" charset="0"/>
        <a:buChar char="•"/>
        <a:defRPr sz="28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1pPr>
      <a:lvl2pPr marL="490538" indent="-274638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tabLst/>
        <a:defRPr sz="24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2pPr>
      <a:lvl3pPr marL="717550" indent="-2714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defRPr sz="20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3pPr>
      <a:lvl4pPr marL="849313" indent="-2206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–"/>
        <a:defRPr sz="15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4pPr>
      <a:lvl5pPr marL="987425" indent="-1952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»"/>
        <a:defRPr sz="11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2531" y="620688"/>
            <a:ext cx="8015288" cy="1584176"/>
          </a:xfrm>
        </p:spPr>
        <p:txBody>
          <a:bodyPr/>
          <a:lstStyle/>
          <a:p>
            <a:r>
              <a:rPr lang="sv-SE" sz="2800" dirty="0" smtClean="0"/>
              <a:t>Välkommen!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4800" dirty="0" smtClean="0"/>
              <a:t>HSB Brf PROMENADEN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sz="2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504056"/>
          </a:xfrm>
        </p:spPr>
        <p:txBody>
          <a:bodyPr/>
          <a:lstStyle/>
          <a:p>
            <a:r>
              <a:rPr lang="sv-SE" dirty="0" smtClean="0"/>
              <a:t>Informationsmöte 9 februari  2017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655272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790017"/>
          </a:xfrm>
        </p:spPr>
        <p:txBody>
          <a:bodyPr/>
          <a:lstStyle/>
          <a:p>
            <a:r>
              <a:rPr lang="sv-SE" sz="3400" dirty="0" smtClean="0"/>
              <a:t>Processen med inredningsval</a:t>
            </a:r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4863" y="1916832"/>
            <a:ext cx="8015609" cy="4536504"/>
          </a:xfrm>
        </p:spPr>
        <p:txBody>
          <a:bodyPr>
            <a:normAutofit/>
          </a:bodyPr>
          <a:lstStyle/>
          <a:p>
            <a:r>
              <a:rPr lang="sv-SE" dirty="0" smtClean="0"/>
              <a:t>Boka tid för möte – via länk i mail</a:t>
            </a:r>
          </a:p>
          <a:p>
            <a:r>
              <a:rPr lang="sv-SE" dirty="0" smtClean="0"/>
              <a:t>Förbered era val i utsänd mall – finns </a:t>
            </a:r>
            <a:r>
              <a:rPr lang="sv-SE" smtClean="0"/>
              <a:t>här också</a:t>
            </a:r>
            <a:endParaRPr lang="sv-SE" dirty="0" smtClean="0"/>
          </a:p>
          <a:p>
            <a:r>
              <a:rPr lang="sv-SE" dirty="0" smtClean="0"/>
              <a:t>Vi träffas i visningslägenheten på </a:t>
            </a:r>
            <a:r>
              <a:rPr lang="sv-SE" dirty="0" err="1" smtClean="0"/>
              <a:t>Ljuragatan</a:t>
            </a:r>
            <a:r>
              <a:rPr lang="sv-SE" dirty="0" smtClean="0"/>
              <a:t> 6B</a:t>
            </a:r>
          </a:p>
          <a:p>
            <a:r>
              <a:rPr lang="sv-SE" dirty="0" smtClean="0"/>
              <a:t>Eventuella offerter behandlas </a:t>
            </a:r>
          </a:p>
          <a:p>
            <a:r>
              <a:rPr lang="sv-SE" dirty="0" smtClean="0"/>
              <a:t>Beställning av unik köksritning</a:t>
            </a:r>
          </a:p>
          <a:p>
            <a:r>
              <a:rPr lang="sv-SE" dirty="0" smtClean="0"/>
              <a:t>Skickar ut beställning och köksritning för signering/påskrift</a:t>
            </a:r>
          </a:p>
          <a:p>
            <a:r>
              <a:rPr lang="sv-SE" dirty="0" smtClean="0"/>
              <a:t>Efter påskrift – inga ändringar 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310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asle01\AppData\Local\Microsoft\Windows\Temporary Internet Files\Content.Outlook\VE6ODGTI\Dood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687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5"/>
            <a:ext cx="5555437" cy="570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9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4824536" cy="59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9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602843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8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Bild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2024"/>
            <a:ext cx="20859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Bild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04230"/>
            <a:ext cx="20764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51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4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176464" cy="4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1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kontaktperson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861362" y="2348880"/>
            <a:ext cx="52948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solidFill>
                  <a:srgbClr val="4B4B4B"/>
                </a:solidFill>
              </a:rPr>
              <a:t/>
            </a:r>
            <a:br>
              <a:rPr lang="sv-SE" sz="2400" dirty="0" smtClean="0">
                <a:solidFill>
                  <a:srgbClr val="4B4B4B"/>
                </a:solidFill>
              </a:rPr>
            </a:br>
            <a:endParaRPr lang="sv-SE" sz="2400" dirty="0" smtClean="0">
              <a:solidFill>
                <a:srgbClr val="4B4B4B"/>
              </a:solidFill>
            </a:endParaRPr>
          </a:p>
          <a:p>
            <a:r>
              <a:rPr lang="sv-SE" sz="2400" dirty="0" smtClean="0">
                <a:solidFill>
                  <a:srgbClr val="4B4B4B"/>
                </a:solidFill>
              </a:rPr>
              <a:t>Åsa Lennartsson, Kontaktperson,</a:t>
            </a:r>
            <a:br>
              <a:rPr lang="sv-SE" sz="2400" dirty="0" smtClean="0">
                <a:solidFill>
                  <a:srgbClr val="4B4B4B"/>
                </a:solidFill>
              </a:rPr>
            </a:br>
            <a:r>
              <a:rPr lang="sv-SE" sz="2400" dirty="0">
                <a:solidFill>
                  <a:srgbClr val="4B4B4B"/>
                </a:solidFill>
              </a:rPr>
              <a:t>HSB Östra</a:t>
            </a:r>
            <a:br>
              <a:rPr lang="sv-SE" sz="2400" dirty="0">
                <a:solidFill>
                  <a:srgbClr val="4B4B4B"/>
                </a:solidFill>
              </a:rPr>
            </a:br>
            <a:r>
              <a:rPr lang="sv-SE" sz="2400" dirty="0">
                <a:solidFill>
                  <a:srgbClr val="4B4B4B"/>
                </a:solidFill>
              </a:rPr>
              <a:t>011-21 51 </a:t>
            </a:r>
            <a:r>
              <a:rPr lang="sv-SE" sz="2400" dirty="0" smtClean="0">
                <a:solidFill>
                  <a:srgbClr val="4B4B4B"/>
                </a:solidFill>
              </a:rPr>
              <a:t>22</a:t>
            </a:r>
            <a:br>
              <a:rPr lang="sv-SE" sz="2400" dirty="0" smtClean="0">
                <a:solidFill>
                  <a:srgbClr val="4B4B4B"/>
                </a:solidFill>
              </a:rPr>
            </a:br>
            <a:r>
              <a:rPr lang="sv-SE" sz="2400" dirty="0" smtClean="0">
                <a:solidFill>
                  <a:srgbClr val="4B4B4B"/>
                </a:solidFill>
              </a:rPr>
              <a:t>asa.lennartsson@hsb.se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2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2590217"/>
          </a:xfrm>
        </p:spPr>
        <p:txBody>
          <a:bodyPr/>
          <a:lstStyle/>
          <a:p>
            <a:r>
              <a:rPr lang="sv-SE" dirty="0" smtClean="0"/>
              <a:t>Frågor &amp; Funderingar 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4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8015288" cy="1698932"/>
          </a:xfrm>
        </p:spPr>
        <p:txBody>
          <a:bodyPr/>
          <a:lstStyle/>
          <a:p>
            <a:r>
              <a:rPr lang="sv-SE" dirty="0" smtClean="0"/>
              <a:t>Tack för ikväll!</a:t>
            </a:r>
            <a:br>
              <a:rPr lang="sv-SE" dirty="0" smtClean="0"/>
            </a:br>
            <a:r>
              <a:rPr lang="sv-SE" dirty="0" smtClean="0"/>
              <a:t>Nu är det mat!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41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862025"/>
          </a:xfrm>
        </p:spPr>
        <p:txBody>
          <a:bodyPr/>
          <a:lstStyle/>
          <a:p>
            <a:r>
              <a:rPr lang="sv-SE" dirty="0" smtClean="0"/>
              <a:t>Agenda 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827584" y="1916832"/>
            <a:ext cx="8015609" cy="432048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Om HSB och att bo i bostadsrätt</a:t>
            </a:r>
          </a:p>
          <a:p>
            <a:r>
              <a:rPr lang="sv-SE" dirty="0" smtClean="0"/>
              <a:t>HSB brf Promenaden – projektstatus och tidplan </a:t>
            </a:r>
          </a:p>
          <a:p>
            <a:r>
              <a:rPr lang="sv-SE" dirty="0" smtClean="0"/>
              <a:t>Inredningsval och tillval</a:t>
            </a:r>
            <a:endParaRPr lang="sv-SE" dirty="0"/>
          </a:p>
          <a:p>
            <a:r>
              <a:rPr lang="sv-SE" dirty="0" smtClean="0"/>
              <a:t>Vitvaror </a:t>
            </a:r>
          </a:p>
          <a:p>
            <a:r>
              <a:rPr lang="sv-SE" dirty="0" smtClean="0"/>
              <a:t>Media</a:t>
            </a:r>
            <a:endParaRPr lang="sv-SE" dirty="0"/>
          </a:p>
          <a:p>
            <a:r>
              <a:rPr lang="sv-SE" dirty="0" smtClean="0"/>
              <a:t>Handelsbanken</a:t>
            </a:r>
          </a:p>
          <a:p>
            <a:r>
              <a:rPr lang="sv-SE" dirty="0" smtClean="0"/>
              <a:t>Frågor och funderingar</a:t>
            </a:r>
          </a:p>
          <a:p>
            <a:r>
              <a:rPr lang="sv-SE" dirty="0" smtClean="0"/>
              <a:t>Mat och mingel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67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Om HSB och att  bo i bostadsrätt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HSB är medlemsägd, kooperativ organisation.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Byggande styrelse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Erbjuda mer än bara boende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Stadgarna är föreningens spelregler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43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Mycket stöd inom </a:t>
            </a:r>
            <a:r>
              <a:rPr lang="sv-SE" dirty="0" err="1" smtClean="0"/>
              <a:t>hsb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C:\Users\20peno01\AppData\Local\Microsoft\Windows\Temporary Internet Files\Content.Outlook\49EIKNIQ\IMG_2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40152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Stadgarna bestämmer gränsdragning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C:\Users\20peno01\AppData\Local\Microsoft\Windows\Temporary Internet Files\Content.Outlook\49EIKNIQ\IMG_2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80022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21" y="1124744"/>
            <a:ext cx="4900304" cy="533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573993"/>
          </a:xfrm>
        </p:spPr>
        <p:txBody>
          <a:bodyPr/>
          <a:lstStyle/>
          <a:p>
            <a:pPr algn="ctr"/>
            <a:r>
              <a:rPr lang="sv-SE" dirty="0" smtClean="0"/>
              <a:t>TIDPLAN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608292"/>
              </p:ext>
            </p:extLst>
          </p:nvPr>
        </p:nvGraphicFramePr>
        <p:xfrm>
          <a:off x="804867" y="1700802"/>
          <a:ext cx="8015279" cy="4680528"/>
        </p:xfrm>
        <a:graphic>
          <a:graphicData uri="http://schemas.openxmlformats.org/drawingml/2006/table">
            <a:tbl>
              <a:tblPr/>
              <a:tblGrid>
                <a:gridCol w="1982839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  <a:gridCol w="262280"/>
              </a:tblGrid>
              <a:tr h="29253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Aktivitet</a:t>
                      </a:r>
                    </a:p>
                  </a:txBody>
                  <a:tcPr marL="7868" marR="7868" marT="7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Okt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Schakt och Pålning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Bottenplatta och källarväggar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Stomresning och Tak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Stomkompletteringar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Ytskikt, kök, badrum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Utvändigt, puts och tegel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Markarbeten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Kompletteringar, provningar, besiktning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Inredningsmöten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Stomvisning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Infomöte innan inflytt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Inredningssyn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Meddelande om </a:t>
                      </a:r>
                      <a:r>
                        <a:rPr lang="sv-S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inflytt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sv-S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mån innan</a:t>
                      </a: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68" marR="7868" marT="7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8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00" y="908720"/>
            <a:ext cx="8017200" cy="1006041"/>
          </a:xfrm>
        </p:spPr>
        <p:txBody>
          <a:bodyPr/>
          <a:lstStyle/>
          <a:p>
            <a:r>
              <a:rPr lang="sv-SE" dirty="0" smtClean="0"/>
              <a:t>Inredningsval och tillval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Ekparkettgolv </a:t>
            </a:r>
          </a:p>
          <a:p>
            <a:r>
              <a:rPr lang="sv-SE" sz="2000" dirty="0" smtClean="0"/>
              <a:t>Målade väggar </a:t>
            </a:r>
          </a:p>
          <a:p>
            <a:r>
              <a:rPr lang="sv-SE" sz="2000" dirty="0" smtClean="0"/>
              <a:t>Vedumkök med underlimmad diskho i laminatskiva</a:t>
            </a:r>
          </a:p>
          <a:p>
            <a:r>
              <a:rPr lang="sv-SE" sz="2000" dirty="0" smtClean="0"/>
              <a:t>Vitvaror av </a:t>
            </a:r>
            <a:r>
              <a:rPr lang="sv-SE" sz="2000" dirty="0"/>
              <a:t>fabrikat Siemens </a:t>
            </a:r>
            <a:r>
              <a:rPr lang="sv-SE" sz="2000" dirty="0" smtClean="0"/>
              <a:t>(kyl, frys, diskmaskin, induktionshäll, ugn, mikro, tvättmaskin och torktumlare)</a:t>
            </a:r>
          </a:p>
          <a:p>
            <a:r>
              <a:rPr lang="sv-SE" sz="2000" dirty="0" smtClean="0"/>
              <a:t>Ugn och mikro inbyggt i </a:t>
            </a:r>
            <a:r>
              <a:rPr lang="sv-SE" sz="2000" dirty="0" err="1" smtClean="0"/>
              <a:t>högskåp</a:t>
            </a:r>
            <a:endParaRPr lang="sv-SE" sz="2000" dirty="0" smtClean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959225" cy="2792000"/>
          </a:xfrm>
        </p:spPr>
      </p:pic>
    </p:spTree>
    <p:extLst>
      <p:ext uri="{BB962C8B-B14F-4D97-AF65-F5344CB8AC3E}">
        <p14:creationId xmlns:p14="http://schemas.microsoft.com/office/powerpoint/2010/main" val="16623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348880"/>
            <a:ext cx="5112568" cy="432048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Helkaklat i bad och wc/dusch</a:t>
            </a:r>
          </a:p>
          <a:p>
            <a:r>
              <a:rPr lang="sv-SE" sz="2000" dirty="0" smtClean="0"/>
              <a:t>Handdukstork i bad</a:t>
            </a:r>
          </a:p>
          <a:p>
            <a:r>
              <a:rPr lang="sv-SE" sz="2000" dirty="0" smtClean="0"/>
              <a:t>Golvvärme (el) i bad</a:t>
            </a:r>
          </a:p>
          <a:p>
            <a:r>
              <a:rPr lang="sv-SE" sz="2000" dirty="0" smtClean="0"/>
              <a:t>Skjutgarderober enligt ritning</a:t>
            </a:r>
          </a:p>
          <a:p>
            <a:endParaRPr lang="sv-SE" sz="2000" dirty="0"/>
          </a:p>
          <a:p>
            <a:endParaRPr lang="sv-SE" sz="2000" dirty="0" smtClean="0"/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8766"/>
            <a:ext cx="3715933" cy="2620434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006041"/>
          </a:xfrm>
        </p:spPr>
        <p:txBody>
          <a:bodyPr/>
          <a:lstStyle/>
          <a:p>
            <a:r>
              <a:rPr lang="sv-SE" dirty="0" smtClean="0"/>
              <a:t>Inredningsval </a:t>
            </a:r>
            <a:r>
              <a:rPr lang="sv-SE" sz="1800" dirty="0" smtClean="0"/>
              <a:t>forts…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49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HSB - Färger">
      <a:dk1>
        <a:srgbClr val="00257A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E3005D"/>
      </a:accent3>
      <a:accent4>
        <a:srgbClr val="B3D312"/>
      </a:accent4>
      <a:accent5>
        <a:srgbClr val="B5B6B3"/>
      </a:accent5>
      <a:accent6>
        <a:srgbClr val="D7A9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355</Words>
  <Application>Microsoft Office PowerPoint</Application>
  <PresentationFormat>Bildspel på skärmen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Välkommen! HSB Brf PROMENADEN </vt:lpstr>
      <vt:lpstr>Agenda  </vt:lpstr>
      <vt:lpstr>Om HSB och att  bo i bostadsrätt</vt:lpstr>
      <vt:lpstr>Mycket stöd inom hsb</vt:lpstr>
      <vt:lpstr>Stadgarna bestämmer gränsdragning </vt:lpstr>
      <vt:lpstr>PowerPoint-presentation</vt:lpstr>
      <vt:lpstr>TIDPLAN</vt:lpstr>
      <vt:lpstr>Inredningsval och tillval</vt:lpstr>
      <vt:lpstr>Inredningsval forts…</vt:lpstr>
      <vt:lpstr>Processen med inredningsval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kontaktperson</vt:lpstr>
      <vt:lpstr>Frågor &amp; Funderingar ?</vt:lpstr>
      <vt:lpstr>Tack för ikväll! Nu är det mat!</vt:lpstr>
    </vt:vector>
  </TitlesOfParts>
  <Company>Emanuel Identity Manuals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Carin Ländström</dc:creator>
  <cp:keywords>HSM - PowerPointmall 2007</cp:keywords>
  <dc:description>Dec 2010
Carin Ländström
Emanuel Identity Manuals AB</dc:description>
  <cp:lastModifiedBy>Åsa Lennartsson</cp:lastModifiedBy>
  <cp:revision>350</cp:revision>
  <cp:lastPrinted>2017-02-09T12:30:41Z</cp:lastPrinted>
  <dcterms:created xsi:type="dcterms:W3CDTF">2010-11-30T10:08:07Z</dcterms:created>
  <dcterms:modified xsi:type="dcterms:W3CDTF">2017-02-10T08:58:46Z</dcterms:modified>
</cp:coreProperties>
</file>