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9" r:id="rId2"/>
    <p:sldId id="280" r:id="rId3"/>
    <p:sldId id="281" r:id="rId4"/>
    <p:sldId id="282" r:id="rId5"/>
    <p:sldId id="284" r:id="rId6"/>
    <p:sldId id="285" r:id="rId7"/>
    <p:sldId id="288" r:id="rId8"/>
  </p:sldIdLst>
  <p:sldSz cx="9144000" cy="6858000" type="screen4x3"/>
  <p:notesSz cx="6669088" cy="9872663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4" autoAdjust="0"/>
    <p:restoredTop sz="90244" autoAdjust="0"/>
  </p:normalViewPr>
  <p:slideViewPr>
    <p:cSldViewPr>
      <p:cViewPr varScale="1">
        <p:scale>
          <a:sx n="76" d="100"/>
          <a:sy n="76" d="100"/>
        </p:scale>
        <p:origin x="123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FC42BE-E166-497B-9DC7-A1210595B0A9}" type="datetimeFigureOut">
              <a:rPr lang="sv-SE" smtClean="0"/>
              <a:pPr/>
              <a:t>2016-12-04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65188" y="739775"/>
            <a:ext cx="4938712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689515"/>
            <a:ext cx="5335270" cy="44426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E9E67-735B-4583-8327-9B4C586AFDD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7951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315D-5571-4957-96B2-6B7CDCC7548D}" type="datetimeFigureOut">
              <a:rPr lang="sv-SE" smtClean="0"/>
              <a:pPr/>
              <a:t>2016-12-04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315D-5571-4957-96B2-6B7CDCC7548D}" type="datetimeFigureOut">
              <a:rPr lang="sv-SE" smtClean="0"/>
              <a:pPr/>
              <a:t>2016-12-04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315D-5571-4957-96B2-6B7CDCC7548D}" type="datetimeFigureOut">
              <a:rPr lang="sv-SE" smtClean="0"/>
              <a:pPr/>
              <a:t>2016-12-04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315D-5571-4957-96B2-6B7CDCC7548D}" type="datetimeFigureOut">
              <a:rPr lang="sv-SE" smtClean="0"/>
              <a:pPr/>
              <a:t>2016-12-04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315D-5571-4957-96B2-6B7CDCC7548D}" type="datetimeFigureOut">
              <a:rPr lang="sv-SE" smtClean="0"/>
              <a:pPr/>
              <a:t>2016-12-04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315D-5571-4957-96B2-6B7CDCC7548D}" type="datetimeFigureOut">
              <a:rPr lang="sv-SE" smtClean="0"/>
              <a:pPr/>
              <a:t>2016-12-04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315D-5571-4957-96B2-6B7CDCC7548D}" type="datetimeFigureOut">
              <a:rPr lang="sv-SE" smtClean="0"/>
              <a:pPr/>
              <a:t>2016-12-04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315D-5571-4957-96B2-6B7CDCC7548D}" type="datetimeFigureOut">
              <a:rPr lang="sv-SE" smtClean="0"/>
              <a:pPr/>
              <a:t>2016-12-04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315D-5571-4957-96B2-6B7CDCC7548D}" type="datetimeFigureOut">
              <a:rPr lang="sv-SE" smtClean="0"/>
              <a:pPr/>
              <a:t>2016-12-04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315D-5571-4957-96B2-6B7CDCC7548D}" type="datetimeFigureOut">
              <a:rPr lang="sv-SE" smtClean="0"/>
              <a:pPr/>
              <a:t>2016-12-04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315D-5571-4957-96B2-6B7CDCC7548D}" type="datetimeFigureOut">
              <a:rPr lang="sv-SE" smtClean="0"/>
              <a:pPr/>
              <a:t>2016-12-04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17315D-5571-4957-96B2-6B7CDCC7548D}" type="datetimeFigureOut">
              <a:rPr lang="sv-SE" smtClean="0"/>
              <a:pPr/>
              <a:t>2016-12-04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b="1" dirty="0"/>
              <a:t>Vad har vi gjort 2016</a:t>
            </a:r>
          </a:p>
          <a:p>
            <a:r>
              <a:rPr lang="sv-SE" sz="2000" b="1" dirty="0"/>
              <a:t>Installation av avgasrenare i värmesystemet för att eliminera luft i värmeledningarna</a:t>
            </a:r>
          </a:p>
          <a:p>
            <a:r>
              <a:rPr lang="sv-SE" sz="2000" b="1" dirty="0"/>
              <a:t>Färdigställt balkongprojektet</a:t>
            </a:r>
          </a:p>
          <a:p>
            <a:r>
              <a:rPr lang="sv-SE" sz="2000" b="1" dirty="0"/>
              <a:t>Gårdsrenovering  till följd av balkongprojektet anpassning av transportvägarna och kantsten  och asfaltering av gångvägar </a:t>
            </a:r>
          </a:p>
          <a:p>
            <a:r>
              <a:rPr lang="sv-SE" sz="2000" b="1" dirty="0"/>
              <a:t>Förslag och omröstning om att ersätta de gamla föreningsstadgarna med 2011 stadgar vid extra </a:t>
            </a:r>
            <a:r>
              <a:rPr lang="sv-SE" sz="2000" b="1" dirty="0" err="1"/>
              <a:t>föreningstämma</a:t>
            </a:r>
            <a:r>
              <a:rPr lang="sv-SE" sz="2000" b="1" dirty="0"/>
              <a:t>. </a:t>
            </a:r>
          </a:p>
          <a:p>
            <a:r>
              <a:rPr lang="sv-SE" sz="2000" b="1" dirty="0"/>
              <a:t>Avgiftsförändring +5 % på alla avgifter/hyror( vilket innebär att en normal 3:a kostar 3.775:- 2016 i stället  för 3.595:- 2015</a:t>
            </a:r>
          </a:p>
          <a:p>
            <a:r>
              <a:rPr lang="sv-SE" sz="2000" b="1" dirty="0"/>
              <a:t>Avgiftsförändring på bastu och gym. Höjs till 400:- per år</a:t>
            </a:r>
          </a:p>
          <a:p>
            <a:r>
              <a:rPr lang="sv-SE" sz="2000" b="1" dirty="0"/>
              <a:t>Temporär stopp  för avsättning till inre fond under året</a:t>
            </a:r>
          </a:p>
        </p:txBody>
      </p:sp>
      <p:pic>
        <p:nvPicPr>
          <p:cNvPr id="4" name="grafik1"/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683568" y="476672"/>
            <a:ext cx="7920880" cy="72008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20000"/>
          </a:bodyPr>
          <a:lstStyle/>
          <a:p>
            <a:r>
              <a:rPr lang="sv-SE" sz="2000" b="1" dirty="0"/>
              <a:t>Planer för 2017</a:t>
            </a:r>
          </a:p>
          <a:p>
            <a:r>
              <a:rPr lang="sv-SE" sz="2000" b="1" dirty="0"/>
              <a:t>Planering av byte av fönster och renovering/tilläggsisolering av husgavlar med 1 gavel per år klart 2022</a:t>
            </a:r>
          </a:p>
          <a:p>
            <a:r>
              <a:rPr lang="sv-SE" sz="2000" b="1" dirty="0"/>
              <a:t>Nya parkeringstillstånd vilket föranleder översyn av regler och  införande  av gemensamma regler och villkor för alla 3 föreningar på </a:t>
            </a:r>
            <a:r>
              <a:rPr lang="sv-SE" sz="2000" b="1" dirty="0" err="1"/>
              <a:t>Sätunavägen</a:t>
            </a:r>
            <a:r>
              <a:rPr lang="sv-SE" sz="2000" b="1" dirty="0"/>
              <a:t>.</a:t>
            </a:r>
          </a:p>
          <a:p>
            <a:r>
              <a:rPr lang="sv-SE" sz="2000" b="1" dirty="0"/>
              <a:t>Kostnad per tillstånd 500:- per år, ingen begränsning antal tillstånd per </a:t>
            </a:r>
            <a:r>
              <a:rPr lang="sv-SE" sz="2000" b="1" dirty="0" err="1"/>
              <a:t>lgh</a:t>
            </a:r>
            <a:r>
              <a:rPr lang="sv-SE" sz="2000" b="1" dirty="0"/>
              <a:t>, gäller endast personbil i drift (skattad och försäkrad), skall få plats inom markerad ruta och husbil och dylikt hänvisas till HSB för bokning av separat  husvagn/husbilsparkering. Kostnad 100:- månad, mer info kommer</a:t>
            </a:r>
          </a:p>
          <a:p>
            <a:r>
              <a:rPr lang="sv-SE" sz="2000" b="1" dirty="0"/>
              <a:t>Gruppanslutning genom  Bredbandsbolaget från början 2017 för data och telefon. rätt till att beställa </a:t>
            </a:r>
            <a:r>
              <a:rPr lang="sv-SE" sz="2000" b="1" dirty="0" err="1"/>
              <a:t>premiumrouter</a:t>
            </a:r>
            <a:r>
              <a:rPr lang="sv-SE" sz="2000" b="1" dirty="0"/>
              <a:t>. Kostnad 190:- per månad, mer info kommer</a:t>
            </a:r>
          </a:p>
          <a:p>
            <a:r>
              <a:rPr lang="sv-SE" sz="2000" b="1" dirty="0"/>
              <a:t>Förslag att </a:t>
            </a:r>
            <a:r>
              <a:rPr lang="sv-SE" sz="2000" b="1"/>
              <a:t>ersätta 2003 </a:t>
            </a:r>
            <a:r>
              <a:rPr lang="sv-SE" sz="2000" b="1" dirty="0"/>
              <a:t>års föreningsstadgar med 2011 års i samband som evt fastställs vid ordinarie föreningsstämma i vår </a:t>
            </a:r>
          </a:p>
          <a:p>
            <a:r>
              <a:rPr lang="sv-SE" sz="2000" b="1" dirty="0"/>
              <a:t>Avgiftsförändring +5% på alla avgifter/hyror(vilket  innebär att en normal 3:a kostar 3.962:- 2017 i stället för 3.775:- 2016)</a:t>
            </a:r>
          </a:p>
          <a:p>
            <a:r>
              <a:rPr lang="sv-SE" sz="2000" b="1" dirty="0"/>
              <a:t>Temporär stopp för avsättning till inre fond under året</a:t>
            </a:r>
          </a:p>
          <a:p>
            <a:endParaRPr lang="sv-SE" sz="2000" b="1" dirty="0"/>
          </a:p>
          <a:p>
            <a:endParaRPr lang="sv-SE" sz="2000" b="1" dirty="0"/>
          </a:p>
          <a:p>
            <a:endParaRPr lang="sv-SE" sz="2000" b="1" dirty="0"/>
          </a:p>
        </p:txBody>
      </p:sp>
      <p:pic>
        <p:nvPicPr>
          <p:cNvPr id="4" name="grafik1"/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683568" y="476672"/>
            <a:ext cx="7920880" cy="72008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b="1" dirty="0"/>
              <a:t>Planer för 2018</a:t>
            </a:r>
          </a:p>
          <a:p>
            <a:r>
              <a:rPr lang="sv-SE" sz="2000" b="1" dirty="0"/>
              <a:t>Renovering/tilläggsisolering av husgavel</a:t>
            </a:r>
          </a:p>
          <a:p>
            <a:r>
              <a:rPr lang="sv-SE" sz="2000" b="1" dirty="0"/>
              <a:t>Översyn av samtliga </a:t>
            </a:r>
            <a:r>
              <a:rPr lang="sv-SE" sz="2000" b="1" dirty="0" err="1"/>
              <a:t>lekytor</a:t>
            </a:r>
            <a:r>
              <a:rPr lang="sv-SE" sz="2000" b="1" dirty="0"/>
              <a:t> och evt. byte av sand</a:t>
            </a:r>
          </a:p>
          <a:p>
            <a:r>
              <a:rPr lang="sv-SE" sz="2000" b="1" dirty="0"/>
              <a:t>Målning av kvarvarande cykelrum</a:t>
            </a:r>
          </a:p>
          <a:p>
            <a:r>
              <a:rPr lang="sv-SE" sz="2000" b="1" dirty="0"/>
              <a:t>Målning av plåthuv över  entréer</a:t>
            </a:r>
          </a:p>
          <a:p>
            <a:r>
              <a:rPr lang="sv-SE" sz="2000" b="1" dirty="0"/>
              <a:t>Högtrycksspolning av köks/combistammar</a:t>
            </a:r>
          </a:p>
          <a:p>
            <a:r>
              <a:rPr lang="sv-SE" sz="2000" b="1" dirty="0"/>
              <a:t>Avgiftsförändring +5% på alla avgifter( vilket innebär att en normal 3:a kostar 4.160:- 2018 i stället för 3.962:- 2017</a:t>
            </a:r>
          </a:p>
          <a:p>
            <a:r>
              <a:rPr lang="sv-SE" sz="2000" b="1" dirty="0"/>
              <a:t>Temporärt stopp för avsättning till inre fond under året</a:t>
            </a:r>
          </a:p>
        </p:txBody>
      </p:sp>
      <p:pic>
        <p:nvPicPr>
          <p:cNvPr id="4" name="grafik1"/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683568" y="476672"/>
            <a:ext cx="7920880" cy="72008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b="1" dirty="0"/>
              <a:t>Planer för 2019</a:t>
            </a:r>
          </a:p>
          <a:p>
            <a:r>
              <a:rPr lang="sv-SE" sz="2000" b="1" dirty="0"/>
              <a:t>Renovering/tilläggsisolering av husgavel</a:t>
            </a:r>
          </a:p>
          <a:p>
            <a:r>
              <a:rPr lang="sv-SE" sz="2000" b="1" dirty="0"/>
              <a:t>Byte stuprör och hängrännor  </a:t>
            </a:r>
          </a:p>
          <a:p>
            <a:r>
              <a:rPr lang="sv-SE" sz="2000" b="1" dirty="0"/>
              <a:t>Byte fönster</a:t>
            </a:r>
          </a:p>
          <a:p>
            <a:r>
              <a:rPr lang="sv-SE" sz="2000" b="1" dirty="0"/>
              <a:t>Byte låscylinder</a:t>
            </a:r>
          </a:p>
          <a:p>
            <a:r>
              <a:rPr lang="sv-SE" sz="2000" b="1" dirty="0"/>
              <a:t>I nuläget ingen planerad förändring på avgifter/hyror</a:t>
            </a:r>
          </a:p>
          <a:p>
            <a:r>
              <a:rPr lang="sv-SE" sz="2000" b="1" dirty="0"/>
              <a:t>Återgång till avsättning till inre fond under året</a:t>
            </a:r>
          </a:p>
          <a:p>
            <a:endParaRPr lang="sv-SE" sz="2000" b="1" dirty="0"/>
          </a:p>
        </p:txBody>
      </p:sp>
      <p:pic>
        <p:nvPicPr>
          <p:cNvPr id="4" name="grafik1"/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683568" y="548680"/>
            <a:ext cx="7920880" cy="7200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b="1" dirty="0"/>
              <a:t>Planer för 2020</a:t>
            </a:r>
          </a:p>
          <a:p>
            <a:r>
              <a:rPr lang="sv-SE" sz="2000" b="1" dirty="0"/>
              <a:t>Renovering/tilläggsisolering av husgavel</a:t>
            </a:r>
          </a:p>
          <a:p>
            <a:r>
              <a:rPr lang="sv-SE" sz="2000" b="1" dirty="0"/>
              <a:t>Byte kallgarageportar</a:t>
            </a:r>
          </a:p>
          <a:p>
            <a:r>
              <a:rPr lang="sv-SE" sz="2000" b="1" dirty="0"/>
              <a:t>Renovering bastu</a:t>
            </a:r>
          </a:p>
          <a:p>
            <a:r>
              <a:rPr lang="sv-SE" sz="2000" b="1" dirty="0"/>
              <a:t>Byte till ledbelysning ute</a:t>
            </a:r>
          </a:p>
          <a:p>
            <a:r>
              <a:rPr lang="sv-SE" sz="2000" b="1" dirty="0"/>
              <a:t>Soprumsutrustning</a:t>
            </a:r>
          </a:p>
          <a:p>
            <a:r>
              <a:rPr lang="sv-SE" sz="2000" b="1" dirty="0"/>
              <a:t>I nuläget ingen planerad förändring på avgifter/hyror</a:t>
            </a:r>
            <a:endParaRPr lang="en-US" sz="2000" b="1" dirty="0"/>
          </a:p>
        </p:txBody>
      </p:sp>
      <p:pic>
        <p:nvPicPr>
          <p:cNvPr id="4" name="grafik1"/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683568" y="548680"/>
            <a:ext cx="7920880" cy="72008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b="1" dirty="0"/>
              <a:t>Planer för 2021</a:t>
            </a:r>
          </a:p>
          <a:p>
            <a:r>
              <a:rPr lang="sv-SE" sz="2000" b="1" dirty="0"/>
              <a:t>Renovering/tilläggsisolering av husgavel</a:t>
            </a:r>
          </a:p>
          <a:p>
            <a:r>
              <a:rPr lang="sv-SE" sz="2000" b="1" dirty="0"/>
              <a:t>Byte av entre´  och källardörrar, aluminium</a:t>
            </a:r>
          </a:p>
          <a:p>
            <a:r>
              <a:rPr lang="sv-SE" sz="2000" b="1" dirty="0"/>
              <a:t>Kontroll/verifiering av elmätare, ca 5% av beståndet kontrolleras</a:t>
            </a:r>
          </a:p>
          <a:p>
            <a:r>
              <a:rPr lang="sv-SE" sz="2000" b="1" dirty="0"/>
              <a:t>Installation av bergvärme</a:t>
            </a:r>
          </a:p>
          <a:p>
            <a:r>
              <a:rPr lang="sv-SE" sz="2000" b="1" dirty="0"/>
              <a:t>Byte till ledbelysning i portar och källare</a:t>
            </a:r>
          </a:p>
          <a:p>
            <a:r>
              <a:rPr lang="sv-SE" sz="2000" b="1" dirty="0"/>
              <a:t>Rengöring sand lekplatser</a:t>
            </a:r>
          </a:p>
          <a:p>
            <a:r>
              <a:rPr lang="sv-SE" sz="2000" b="1" dirty="0"/>
              <a:t>I nuläget ingen planerad förändring på avgifter/hyror</a:t>
            </a:r>
            <a:endParaRPr lang="en-US" sz="2000" b="1" dirty="0"/>
          </a:p>
        </p:txBody>
      </p:sp>
      <p:pic>
        <p:nvPicPr>
          <p:cNvPr id="4" name="grafik1"/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683568" y="548680"/>
            <a:ext cx="7920880" cy="72008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b="1" dirty="0"/>
              <a:t>Planer för 2022</a:t>
            </a:r>
          </a:p>
          <a:p>
            <a:r>
              <a:rPr lang="sv-SE" sz="2000" b="1" dirty="0"/>
              <a:t>Helmålning trapphus och entre´</a:t>
            </a:r>
          </a:p>
          <a:p>
            <a:r>
              <a:rPr lang="sv-SE" sz="2000" b="1" dirty="0"/>
              <a:t>Byte motorvärmaruttag</a:t>
            </a:r>
          </a:p>
          <a:p>
            <a:r>
              <a:rPr lang="sv-SE" sz="2000" b="1" dirty="0"/>
              <a:t>Byte vindskivor entre` och balkong</a:t>
            </a:r>
          </a:p>
          <a:p>
            <a:r>
              <a:rPr lang="sv-SE" sz="2000" b="1" dirty="0"/>
              <a:t>I nuläget ingen planerad förändring på avgifter/hyror</a:t>
            </a:r>
            <a:endParaRPr lang="en-US" sz="2000" b="1" dirty="0"/>
          </a:p>
          <a:p>
            <a:endParaRPr lang="sv-SE" sz="2000" b="1" dirty="0"/>
          </a:p>
          <a:p>
            <a:endParaRPr lang="en-US" sz="2000" b="1" dirty="0"/>
          </a:p>
        </p:txBody>
      </p:sp>
      <p:pic>
        <p:nvPicPr>
          <p:cNvPr id="4" name="grafik1"/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683568" y="548680"/>
            <a:ext cx="7920880" cy="72008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2064</TotalTime>
  <Words>477</Words>
  <Application>Microsoft Office PowerPoint</Application>
  <PresentationFormat>Bildspel på skärmen (4:3)</PresentationFormat>
  <Paragraphs>52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SAS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Informationsmöte 28nov11 Dragonen</dc:title>
  <dc:creator>49322</dc:creator>
  <cp:lastModifiedBy>Lars Carlsson</cp:lastModifiedBy>
  <cp:revision>222</cp:revision>
  <dcterms:created xsi:type="dcterms:W3CDTF">2011-10-28T06:37:00Z</dcterms:created>
  <dcterms:modified xsi:type="dcterms:W3CDTF">2016-12-04T10:33:36Z</dcterms:modified>
</cp:coreProperties>
</file>