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6" r:id="rId6"/>
    <p:sldId id="257" r:id="rId7"/>
    <p:sldId id="258" r:id="rId8"/>
    <p:sldId id="266" r:id="rId9"/>
    <p:sldId id="259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5B"/>
    <a:srgbClr val="FFEDC9"/>
    <a:srgbClr val="FFD88B"/>
    <a:srgbClr val="FFC043"/>
    <a:srgbClr val="FFCE6D"/>
    <a:srgbClr val="FFC46D"/>
    <a:srgbClr val="FFDC97"/>
    <a:srgbClr val="FFD979"/>
    <a:srgbClr val="925700"/>
    <a:srgbClr val="090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DEBED4-7D29-4B8D-AB09-6A655DED76E7}" v="3" dt="2021-10-26T14:50:20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Ubuntu" panose="020B0504030602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C043"/>
                </a:solidFill>
                <a:latin typeface="Ubuntu Light" panose="020B03040306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DC85-E1B7-42F1-A26C-98E8CCFD4219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8E25-A606-4AD0-B53B-106A1A557B66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1E7FA5F-B628-4094-966A-B394A4B95A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48" y="5997682"/>
            <a:ext cx="2267552" cy="3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3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DC85-E1B7-42F1-A26C-98E8CCFD4219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8E25-A606-4AD0-B53B-106A1A557B6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3CB5F7C-7A6B-4CA5-96B5-AA1B08B1B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48" y="5997682"/>
            <a:ext cx="2267552" cy="3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2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DC85-E1B7-42F1-A26C-98E8CCFD4219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8E25-A606-4AD0-B53B-106A1A557B6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2867B97-B284-405A-9EF0-FC1439DE8D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6242" y="1319567"/>
            <a:ext cx="2267552" cy="3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1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C2F9F2-9E2B-45AB-9970-1A733D293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E755306-6B7D-4D6E-A1D7-1F037CC82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CF6AAF-C868-4A79-9221-D92C4DEE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0B56-D42D-499D-ABFA-F6D87259F73F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C0CB5B-F02E-44F1-AE05-1D46F47E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E2318C-0D45-4FA6-90C9-57DCB55B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58A4-E79B-4324-AB4D-CAA403A85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06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7461FC-876D-4942-BDB9-A38ABE26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ADBFFD-6D59-4776-95F5-A274EA6D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3CED5F-213B-45BD-8F7F-9EF0B71E9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0B56-D42D-499D-ABFA-F6D87259F73F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DB0D79-B92F-4105-885A-122B16A9A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77F103-6755-4306-BE9A-6120AF75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58A4-E79B-4324-AB4D-CAA403A85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753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4FF61B-BA62-4B5F-9A32-2AE3EA59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4B8B4B1-868C-4C41-BD8D-06D2E0430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7DEA68-229D-47AC-92DF-77C219DA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0B56-D42D-499D-ABFA-F6D87259F73F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4EDEFF-821D-4B61-937D-85E946A2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1776D5-F5F4-47B6-ACEB-B29293E9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58A4-E79B-4324-AB4D-CAA403A85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9361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D4C45E-381A-4075-8100-A4B2048B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58A18-3CA9-4D5C-B52F-3603F541C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8008328-7E2A-4F05-B0B4-1F10E63B2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9303157-9C44-435E-8C8E-FBE69F12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0B56-D42D-499D-ABFA-F6D87259F73F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96EF1BC-6746-45A1-BF06-3CAD802A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A37AC4-B7C1-425C-BBE7-7DF04CE5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58A4-E79B-4324-AB4D-CAA403A85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956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0E4B9F-B6ED-4E31-AF24-938FAD36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E40465-D950-4D84-9B56-A54309BC6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B79D4A0-CCE1-4EDF-BD09-50DA31184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FDB1FFC-A00E-44A3-AD86-B58D23F09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30E1493-C209-4427-AB00-CB7F3A1D3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B723A7E-2B5A-4D2A-986A-77796092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0B56-D42D-499D-ABFA-F6D87259F73F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AAA359C-5DD2-484A-8066-912240BB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745E8C6-1E92-4BAF-9312-28FA5B5F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58A4-E79B-4324-AB4D-CAA403A85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68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351014-C180-40C5-8F47-C8D34610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25870A-2186-4C78-8F9C-72DE4F77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0B56-D42D-499D-ABFA-F6D87259F73F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F1BA414-E3BF-4D42-B67D-9C0F4F787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D090033-D158-427C-BBFA-B8399E48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58A4-E79B-4324-AB4D-CAA403A85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550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4A6C11A-8292-4F95-AF0E-03F9B720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0B56-D42D-499D-ABFA-F6D87259F73F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C3A8727-B890-4B9D-A2A5-349922FC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D1BB1E-1422-47AF-9129-B0717994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58A4-E79B-4324-AB4D-CAA403A85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995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18299A-8B7A-47C1-8395-7FC2267E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AC4960-6ABC-4D57-9A64-B9EF87B8C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7FAD3D-794C-4940-9427-B15C6AE5C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D4C88BB-33B6-4635-B777-5E059569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0B56-D42D-499D-ABFA-F6D87259F73F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2B92497-DEB5-40BC-BD17-ED8BB9D6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15049B-C87B-4101-872C-0D61BE38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58A4-E79B-4324-AB4D-CAA403A85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984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0">
                <a:latin typeface="Ubuntu" panose="020B0504030602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FFD88B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>
                <a:solidFill>
                  <a:srgbClr val="FFD88B"/>
                </a:solidFill>
                <a:latin typeface="Ubuntu Light" panose="020B0304030602030204" pitchFamily="34" charset="0"/>
              </a:defRPr>
            </a:lvl2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DC85-E1B7-42F1-A26C-98E8CCFD4219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8E25-A606-4AD0-B53B-106A1A557B66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BD1F0D-BA74-4833-A1C2-29F9EF975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48" y="5997682"/>
            <a:ext cx="2267552" cy="3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07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95EB6B-98CF-4241-94CB-FC85B1611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A5B1BFE-7FE5-4FCC-95AB-F990F9DBD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6A20CA-B486-4786-ACD6-1B817AFF7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46D48A0-4BF0-45F8-83B8-E0D89D49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0B56-D42D-499D-ABFA-F6D87259F73F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3951CB-C95E-43D9-9EDF-7E2A7A8E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CC3B109-7581-4C44-95F7-1ADFAE49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58A4-E79B-4324-AB4D-CAA403A85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1830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88362A-9593-4BAE-8D4B-625E393C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2B6841A-409C-48A8-9EBB-1720F989F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63E996-5111-4480-9076-E9995C509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0B56-D42D-499D-ABFA-F6D87259F73F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EE6293-E5D7-433B-B2BF-38B39361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B528C9-57B3-42E4-8161-D2450EFB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58A4-E79B-4324-AB4D-CAA403A85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4185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427D2CA-1102-4B19-966C-CB4C6191C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360550E-5009-40CD-B900-0AF5BEBFA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8B41B0-B4BC-4769-A94F-B966F290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0B56-D42D-499D-ABFA-F6D87259F73F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1391A9-54C3-4ABA-A6BA-E9063225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9606AB-879F-48A6-BB06-0AD90290D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58A4-E79B-4324-AB4D-CAA403A85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995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5757"/>
            <a:ext cx="10515600" cy="2852737"/>
          </a:xfrm>
        </p:spPr>
        <p:txBody>
          <a:bodyPr anchor="ctr">
            <a:normAutofit/>
          </a:bodyPr>
          <a:lstStyle>
            <a:lvl1pPr>
              <a:defRPr sz="5400">
                <a:latin typeface="Ubuntu" panose="020B0504030602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1816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D88B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DC85-E1B7-42F1-A26C-98E8CCFD4219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8E25-A606-4AD0-B53B-106A1A557B66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F20D2A-B18A-4AF5-A1F3-C29DF63E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48" y="5997682"/>
            <a:ext cx="2267552" cy="3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1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Ubuntu" panose="020B0504030602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rgbClr val="FFD88B"/>
                </a:solidFill>
                <a:latin typeface="Ubuntu Light" panose="020B0304030602030204" pitchFamily="34" charset="0"/>
              </a:defRPr>
            </a:lvl1pPr>
          </a:lstStyle>
          <a:p>
            <a:pPr lvl="0"/>
            <a:r>
              <a:rPr lang="sv-SE" dirty="0"/>
              <a:t>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rgbClr val="FFD88B"/>
                </a:solidFill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Format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bakgrundstext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DC85-E1B7-42F1-A26C-98E8CCFD4219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8E25-A606-4AD0-B53B-106A1A557B66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7D3B0C2-661F-4BCD-817F-6708A2D4D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48" y="5997682"/>
            <a:ext cx="2267552" cy="3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0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Ubuntu" panose="020B0504030602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FFC043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>
                <a:solidFill>
                  <a:srgbClr val="FFD88B"/>
                </a:solidFill>
                <a:latin typeface="Ubuntu Light" panose="020B0304030602030204" pitchFamily="34" charset="0"/>
              </a:defRPr>
            </a:lvl1pPr>
            <a:lvl2pPr>
              <a:defRPr>
                <a:solidFill>
                  <a:srgbClr val="FFD88B"/>
                </a:solidFill>
                <a:latin typeface="Ubuntu Light" panose="020B0304030602030204" pitchFamily="34" charset="0"/>
              </a:defRPr>
            </a:lvl2pPr>
            <a:lvl3pPr>
              <a:defRPr>
                <a:solidFill>
                  <a:srgbClr val="FFD88B"/>
                </a:solidFill>
                <a:latin typeface="Ubuntu Light" panose="020B0304030602030204" pitchFamily="34" charset="0"/>
              </a:defRPr>
            </a:lvl3pPr>
            <a:lvl4pPr>
              <a:defRPr>
                <a:solidFill>
                  <a:srgbClr val="FFD88B"/>
                </a:solidFill>
                <a:latin typeface="Ubuntu Light" panose="020B0304030602030204" pitchFamily="34" charset="0"/>
              </a:defRPr>
            </a:lvl4pPr>
            <a:lvl5pPr>
              <a:defRPr>
                <a:solidFill>
                  <a:srgbClr val="FFD88B"/>
                </a:solidFill>
                <a:latin typeface="Ubuntu Light" panose="020B030403060203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FFC043"/>
                </a:solidFill>
                <a:latin typeface="Ubuntu" panose="020B05040306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>
                <a:solidFill>
                  <a:srgbClr val="FFD88B"/>
                </a:solidFill>
                <a:latin typeface="Ubuntu Light" panose="020B0304030602030204" pitchFamily="34" charset="0"/>
              </a:defRPr>
            </a:lvl1pPr>
            <a:lvl2pPr>
              <a:defRPr>
                <a:solidFill>
                  <a:srgbClr val="FFD88B"/>
                </a:solidFill>
                <a:latin typeface="Ubuntu Light" panose="020B0304030602030204" pitchFamily="34" charset="0"/>
              </a:defRPr>
            </a:lvl2pPr>
            <a:lvl3pPr>
              <a:defRPr>
                <a:solidFill>
                  <a:srgbClr val="FFD88B"/>
                </a:solidFill>
                <a:latin typeface="Ubuntu Light" panose="020B0304030602030204" pitchFamily="34" charset="0"/>
              </a:defRPr>
            </a:lvl3pPr>
            <a:lvl4pPr>
              <a:defRPr>
                <a:solidFill>
                  <a:srgbClr val="FFD88B"/>
                </a:solidFill>
                <a:latin typeface="Ubuntu Light" panose="020B0304030602030204" pitchFamily="34" charset="0"/>
              </a:defRPr>
            </a:lvl4pPr>
            <a:lvl5pPr>
              <a:defRPr>
                <a:solidFill>
                  <a:srgbClr val="FFD88B"/>
                </a:solidFill>
                <a:latin typeface="Ubuntu Light" panose="020B030403060203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DC85-E1B7-42F1-A26C-98E8CCFD4219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8E25-A606-4AD0-B53B-106A1A557B66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7214384-A98E-4CC2-A70C-5090E5C1E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48" y="5997682"/>
            <a:ext cx="2267552" cy="3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Ubuntu" panose="020B050403060203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DC85-E1B7-42F1-A26C-98E8CCFD4219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8E25-A606-4AD0-B53B-106A1A557B66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AD439D3-1D6C-4417-B398-F1EB45418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48" y="5997682"/>
            <a:ext cx="2267552" cy="3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3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DC85-E1B7-42F1-A26C-98E8CCFD4219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8E25-A606-4AD0-B53B-106A1A557B66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3E2014F-193C-45EF-BE00-447633657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48" y="5997682"/>
            <a:ext cx="2267552" cy="3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3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DC85-E1B7-42F1-A26C-98E8CCFD4219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8E25-A606-4AD0-B53B-106A1A557B66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E8A9EE4-2FA5-48AF-9CD1-5369D4D46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48" y="5997682"/>
            <a:ext cx="2267552" cy="3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6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DC85-E1B7-42F1-A26C-98E8CCFD4219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78E25-A606-4AD0-B53B-106A1A557B66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0B39AF7-E406-444D-8AD8-9C9C75ECA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48" y="5997682"/>
            <a:ext cx="2267552" cy="35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0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3DC85-E1B7-42F1-A26C-98E8CCFD4219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78E25-A606-4AD0-B53B-106A1A557B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41982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FFC85B"/>
          </a:solidFill>
          <a:latin typeface="Ubuntu Light" panose="020B030403060203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FFD88B"/>
          </a:solidFill>
          <a:latin typeface="Ubuntu Light" panose="020B030403060203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FFEDC9"/>
          </a:solidFill>
          <a:latin typeface="Ubuntu Light" panose="020B030403060203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D88B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D88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0F43B93-B84C-4373-98B5-43F1B47CF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18D6BDB-752C-4872-BE0A-96F7798FD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3BB035-4954-4C1F-9E05-4AE5CB104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80B56-D42D-499D-ABFA-F6D87259F73F}" type="datetimeFigureOut">
              <a:rPr lang="sv-SE" smtClean="0"/>
              <a:t>2021-10-31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5A0DFC-5D0F-4B20-A73B-211FDDA09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B547D7-CA4C-473B-93DB-EBF1A2C37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C58A4-E79B-4324-AB4D-CAA403A858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79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@sveafonster.se" TargetMode="External"/><Relationship Id="rId2" Type="http://schemas.openxmlformats.org/officeDocument/2006/relationships/hyperlink" Target="mailto:md@sustend.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EF2D99-54F7-427E-8279-BC635244D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400"/>
            <a:ext cx="9144000" cy="3493185"/>
          </a:xfrm>
        </p:spPr>
        <p:txBody>
          <a:bodyPr>
            <a:normAutofit fontScale="90000"/>
          </a:bodyPr>
          <a:lstStyle/>
          <a:p>
            <a:br>
              <a:rPr lang="sv-SE" dirty="0">
                <a:latin typeface="Ubuntu" panose="020B0504030602030204" pitchFamily="34" charset="0"/>
              </a:rPr>
            </a:br>
            <a:br>
              <a:rPr lang="sv-SE" dirty="0">
                <a:latin typeface="Ubuntu" panose="020B0504030602030204" pitchFamily="34" charset="0"/>
              </a:rPr>
            </a:br>
            <a:r>
              <a:rPr lang="sv-SE" dirty="0">
                <a:latin typeface="Ubuntu" panose="020B0504030602030204" pitchFamily="34" charset="0"/>
              </a:rPr>
              <a:t>Välkomna till informationsmöte om </a:t>
            </a:r>
            <a:r>
              <a:rPr lang="sv-SE" dirty="0"/>
              <a:t>f</a:t>
            </a:r>
            <a:r>
              <a:rPr lang="sv-SE" dirty="0">
                <a:latin typeface="Ubuntu" panose="020B0504030602030204" pitchFamily="34" charset="0"/>
              </a:rPr>
              <a:t>önsterbyte vid Brf Etsningen</a:t>
            </a:r>
            <a:br>
              <a:rPr lang="sv-SE" dirty="0">
                <a:latin typeface="Ubuntu" panose="020B0504030602030204" pitchFamily="34" charset="0"/>
              </a:rPr>
            </a:br>
            <a:endParaRPr lang="sv-SE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0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BC761-1B07-48BE-950B-9489E02E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är vi!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0609ED-F8BB-4BEA-A22C-B91CD4AE3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Sustend AB, ansvarar för projektledning</a:t>
            </a:r>
          </a:p>
          <a:p>
            <a:r>
              <a:rPr lang="sv-SE" dirty="0"/>
              <a:t>Projektledare Mustafa Dawod </a:t>
            </a:r>
          </a:p>
          <a:p>
            <a:r>
              <a:rPr lang="sv-SE" dirty="0"/>
              <a:t>070-234 41 16, </a:t>
            </a:r>
            <a:r>
              <a:rPr lang="sv-SE" dirty="0">
                <a:hlinkClick r:id="rId2"/>
              </a:rPr>
              <a:t>md@sustend.se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/>
              <a:t>Svea Fönster AB, entreprenör som utför arbete </a:t>
            </a:r>
          </a:p>
          <a:p>
            <a:r>
              <a:rPr lang="sv-SE" dirty="0"/>
              <a:t>Projektledare Daniel Pernebring</a:t>
            </a:r>
          </a:p>
          <a:p>
            <a:r>
              <a:rPr lang="sv-SE" dirty="0"/>
              <a:t>073-868 11 25, </a:t>
            </a:r>
            <a:r>
              <a:rPr lang="sv-SE" dirty="0">
                <a:hlinkClick r:id="rId3"/>
              </a:rPr>
              <a:t>daniel@sveafonster.se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15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1502BF-0A19-4E7D-A048-C99C564E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Produktionsstart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F9EDCE-8A71-4321-8C68-A9DEE8CA2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Sustend har delat ut info till alla boende.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Allmän info och tidplan anslås vid portar av Svea Fönster AB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Avisering kommer från Svea Fönster AB till berörd boende ca en vecka innan start i lägenhet.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Plocka undan ca 1 m runt fönster t.ex. gardiner, lampor, blomkrukor etc.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963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1502BF-0A19-4E7D-A048-C99C564E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går arbetet till?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F9EDCE-8A71-4321-8C68-A9DEE8CA2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Nyckel i nyckeltuben eller vara hemma.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Arbetet sker under en arbetsdag i din lägenhet.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Gamla fönster demonteras och nytt monteras på 1 timme.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Kompletterings arbete.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Arbetstider vardagar 8-17.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/>
              <a:t>Återbesök?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932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92BD3C-6A5A-47A7-A2FD-369A0917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Preliminär </a:t>
            </a:r>
            <a:r>
              <a:rPr lang="sv-SE" dirty="0"/>
              <a:t>tidplan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2EDA6B72-7CEC-416F-BDF9-8DCB6ADB0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8593"/>
            <a:ext cx="12158740" cy="6440814"/>
          </a:xfrm>
        </p:spPr>
      </p:pic>
    </p:spTree>
    <p:extLst>
      <p:ext uri="{BB962C8B-B14F-4D97-AF65-F5344CB8AC3E}">
        <p14:creationId xmlns:p14="http://schemas.microsoft.com/office/powerpoint/2010/main" val="198059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F8578F3-7248-4812-A74A-20E439BFF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8" b="12538"/>
          <a:stretch/>
        </p:blipFill>
        <p:spPr>
          <a:xfrm>
            <a:off x="0" y="0"/>
            <a:ext cx="12192000" cy="6858001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91D461A-1EAA-4295-A3D4-5F341680CD3A}"/>
              </a:ext>
            </a:extLst>
          </p:cNvPr>
          <p:cNvSpPr txBox="1"/>
          <p:nvPr/>
        </p:nvSpPr>
        <p:spPr>
          <a:xfrm>
            <a:off x="4235216" y="2081562"/>
            <a:ext cx="3594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200" b="1" dirty="0">
                <a:solidFill>
                  <a:srgbClr val="FF0000"/>
                </a:solidFill>
                <a:latin typeface="Ubuntu" panose="020B0504030602030204" pitchFamily="34" charset="0"/>
              </a:rPr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416335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48291E-30CA-4320-8ABB-2E7B2E17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5672331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Anpassat 6">
      <a:dk1>
        <a:srgbClr val="000000"/>
      </a:dk1>
      <a:lt1>
        <a:srgbClr val="F7941D"/>
      </a:lt1>
      <a:dk2>
        <a:srgbClr val="00A4B1"/>
      </a:dk2>
      <a:lt2>
        <a:srgbClr val="3F3F3F"/>
      </a:lt2>
      <a:accent1>
        <a:srgbClr val="FABE77"/>
      </a:accent1>
      <a:accent2>
        <a:srgbClr val="51A66D"/>
      </a:accent2>
      <a:accent3>
        <a:srgbClr val="EA504C"/>
      </a:accent3>
      <a:accent4>
        <a:srgbClr val="FFFFFF"/>
      </a:accent4>
      <a:accent5>
        <a:srgbClr val="F29693"/>
      </a:accent5>
      <a:accent6>
        <a:srgbClr val="94CBA6"/>
      </a:accent6>
      <a:hlink>
        <a:srgbClr val="FBD4A4"/>
      </a:hlink>
      <a:folHlink>
        <a:srgbClr val="FABE77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- Presentation" id="{C3FE08E6-4D92-4F46-A7B8-E2A4E5EEC1EC}" vid="{0BE841DB-5826-4D13-B1B9-3E9194F52210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- Presentation" id="{C3FE08E6-4D92-4F46-A7B8-E2A4E5EEC1EC}" vid="{84D55DAA-4291-4DB2-A0C8-0EFCEC7EABE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F8EA0F1BCFCB9409E367C132F1170DA" ma:contentTypeVersion="13" ma:contentTypeDescription="Skapa ett nytt dokument." ma:contentTypeScope="" ma:versionID="87d049cdb144cac2518a52ba0f58596f">
  <xsd:schema xmlns:xsd="http://www.w3.org/2001/XMLSchema" xmlns:xs="http://www.w3.org/2001/XMLSchema" xmlns:p="http://schemas.microsoft.com/office/2006/metadata/properties" xmlns:ns2="d7e3e587-7b52-4395-8374-7de8dc7d6c76" xmlns:ns3="59b5e268-2587-4299-9c9d-ee84d0af7d77" targetNamespace="http://schemas.microsoft.com/office/2006/metadata/properties" ma:root="true" ma:fieldsID="fadd044aea88f5313be0544631016ecc" ns2:_="" ns3:_="">
    <xsd:import namespace="d7e3e587-7b52-4395-8374-7de8dc7d6c76"/>
    <xsd:import namespace="59b5e268-2587-4299-9c9d-ee84d0af7d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3e587-7b52-4395-8374-7de8dc7d6c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5e268-2587-4299-9c9d-ee84d0af7d7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65071B-BBB9-4E94-AF48-3AA5C0760E0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0f8dd6e3-745f-4a8c-b234-990a46450d8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5c8f872-4cc3-4592-93de-aba82135adb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4B037B-9BD4-4D81-BFE7-B9EE4CF350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69F50C-A12A-400D-B38D-EA2AA172EC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e3e587-7b52-4395-8374-7de8dc7d6c76"/>
    <ds:schemaRef ds:uri="59b5e268-2587-4299-9c9d-ee84d0af7d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 - Presentation</Template>
  <TotalTime>34</TotalTime>
  <Words>156</Words>
  <Application>Microsoft Office PowerPoint</Application>
  <PresentationFormat>Bredbild</PresentationFormat>
  <Paragraphs>24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Ubuntu</vt:lpstr>
      <vt:lpstr>Ubuntu Light</vt:lpstr>
      <vt:lpstr>Tema1</vt:lpstr>
      <vt:lpstr>Anpassad formgivning</vt:lpstr>
      <vt:lpstr>  Välkomna till informationsmöte om fönsterbyte vid Brf Etsningen </vt:lpstr>
      <vt:lpstr>Vilka är vi!</vt:lpstr>
      <vt:lpstr>Produktionsstart </vt:lpstr>
      <vt:lpstr>Hur går arbetet till? </vt:lpstr>
      <vt:lpstr>Preliminär tidplan</vt:lpstr>
      <vt:lpstr>PowerPoint-presentation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Namn på presentation</dc:title>
  <dc:creator>Mustafa Dawod</dc:creator>
  <cp:lastModifiedBy>Christer Nygren</cp:lastModifiedBy>
  <cp:revision>3</cp:revision>
  <dcterms:created xsi:type="dcterms:W3CDTF">2021-10-26T14:42:54Z</dcterms:created>
  <dcterms:modified xsi:type="dcterms:W3CDTF">2021-10-31T10:49:39Z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0x0101007F8EA0F1BCFCB9409E367C132F1170DA</vt:lpwstr>
  </property>
  <property fmtid="{D5CDD505-2E9C-101B-9397-08002B2CF9AE}" pid="3" name="Order">
    <vt:r8>27400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AuthorIds_UIVersion_1024">
    <vt:lpwstr>18</vt:lpwstr>
  </property>
</Properties>
</file>