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533160"/>
            <a:ext cx="8228880" cy="62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p>
            <a:pPr indent="0" algn="ctr">
              <a:buNone/>
            </a:pPr>
            <a:endParaRPr lang="sv-SE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 algn="l">
              <a:spcBef>
                <a:spcPts val="1417"/>
              </a:spcBef>
              <a:buNone/>
            </a:pPr>
            <a:endParaRPr lang="sv-S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708480"/>
            <a:ext cx="822888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>
            <a:lvl1pPr indent="0" algn="l">
              <a:buNone/>
              <a:defRPr lang="sv-SE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sv-S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Klicka för att redigera </a:t>
            </a:r>
            <a:r>
              <a:rPr lang="sv-S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rubriktextens format</a:t>
            </a:r>
            <a:endParaRPr lang="sv-S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sv-SE" sz="2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sv-SE" sz="2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sv-SE" sz="2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sv-SE" sz="2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sv-SE" sz="2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sv-SE" sz="2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sv-SE" sz="2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v-SE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Klicka för att redigera dispositionstextens format</a:t>
            </a:r>
            <a:endParaRPr lang="sv-SE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sv-SE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Andra dispositionsnivån</a:t>
            </a:r>
            <a:endParaRPr lang="sv-SE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v-SE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Tredje dispositionsnivån</a:t>
            </a:r>
            <a:endParaRPr lang="sv-SE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sv-SE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Fjärde dispositionsnivån</a:t>
            </a:r>
            <a:endParaRPr lang="sv-SE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v-SE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Femte dispositionsnivån</a:t>
            </a:r>
            <a:endParaRPr lang="sv-SE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v-SE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Sjätte dispositionsnivån</a:t>
            </a:r>
            <a:endParaRPr lang="sv-SE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v-SE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Sjunde dispositionsnivån</a:t>
            </a:r>
            <a:endParaRPr lang="sv-SE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hyperlink" Target="http://www.sappa.se/aktivera" TargetMode="External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hyperlink" Target="http://www.sappa.se/aktivera" TargetMode="External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hyperlink" Target="https://www.hsb.se/sodra-norrland/brf/murklan/nyheter/" TargetMode="External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"/>
          <p:cNvPicPr/>
          <p:nvPr/>
        </p:nvPicPr>
        <p:blipFill>
          <a:blip r:embed="rId1"/>
          <a:stretch/>
        </p:blipFill>
        <p:spPr>
          <a:xfrm>
            <a:off x="0" y="0"/>
            <a:ext cx="9142200" cy="68544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7" name="Group121"/>
          <p:cNvGrpSpPr/>
          <p:nvPr/>
        </p:nvGrpSpPr>
        <p:grpSpPr>
          <a:xfrm>
            <a:off x="2097000" y="2440080"/>
            <a:ext cx="4964400" cy="3341520"/>
            <a:chOff x="2097000" y="2440080"/>
            <a:chExt cx="4964400" cy="3341520"/>
          </a:xfrm>
        </p:grpSpPr>
        <p:sp>
          <p:nvSpPr>
            <p:cNvPr id="8" name="MMConnector"/>
            <p:cNvSpPr/>
            <p:nvPr/>
          </p:nvSpPr>
          <p:spPr>
            <a:xfrm>
              <a:off x="2554560" y="3165120"/>
              <a:ext cx="382320" cy="521640"/>
            </a:xfrm>
            <a:custGeom>
              <a:avLst/>
              <a:gdLst>
                <a:gd name="textAreaLeft" fmla="*/ 0 w 382320"/>
                <a:gd name="textAreaRight" fmla="*/ 382680 w 382320"/>
                <a:gd name="textAreaTop" fmla="*/ 0 h 521640"/>
                <a:gd name="textAreaBottom" fmla="*/ 522000 h 521640"/>
              </a:gdLst>
              <a:ahLst/>
              <a:cxnLst/>
              <a:rect l="textAreaLeft" t="textAreaTop" r="textAreaRight" b="textAreaBottom"/>
              <a:pathLst>
                <a:path w="383040" h="522500">
                  <a:moveTo>
                    <a:pt x="-131955" y="-264736"/>
                  </a:moveTo>
                  <a:cubicBezTo>
                    <a:pt x="-114079" y="-255629"/>
                    <a:pt x="-99171" y="-240621"/>
                    <a:pt x="-87209" y="-224935"/>
                  </a:cubicBezTo>
                  <a:cubicBezTo>
                    <a:pt x="-75247" y="-209248"/>
                    <a:pt x="-66232" y="-192884"/>
                    <a:pt x="-58483" y="-176143"/>
                  </a:cubicBezTo>
                  <a:cubicBezTo>
                    <a:pt x="-50734" y="-159402"/>
                    <a:pt x="-44251" y="-142285"/>
                    <a:pt x="-38449" y="-125126"/>
                  </a:cubicBezTo>
                  <a:cubicBezTo>
                    <a:pt x="-32647" y="-107967"/>
                    <a:pt x="-27528" y="-90766"/>
                    <a:pt x="-22689" y="-73562"/>
                  </a:cubicBezTo>
                  <a:cubicBezTo>
                    <a:pt x="-17850" y="-56358"/>
                    <a:pt x="-13292" y="-39151"/>
                    <a:pt x="-8757" y="-21997"/>
                  </a:cubicBezTo>
                  <a:cubicBezTo>
                    <a:pt x="-4222" y="-4844"/>
                    <a:pt x="291" y="12256"/>
                    <a:pt x="5016" y="29250"/>
                  </a:cubicBezTo>
                  <a:cubicBezTo>
                    <a:pt x="9742" y="46243"/>
                    <a:pt x="14680" y="63131"/>
                    <a:pt x="20110" y="79811"/>
                  </a:cubicBezTo>
                  <a:cubicBezTo>
                    <a:pt x="25539" y="96490"/>
                    <a:pt x="31461" y="112961"/>
                    <a:pt x="38188" y="129034"/>
                  </a:cubicBezTo>
                  <a:cubicBezTo>
                    <a:pt x="44914" y="145107"/>
                    <a:pt x="52445" y="160783"/>
                    <a:pt x="61461" y="175539"/>
                  </a:cubicBezTo>
                  <a:cubicBezTo>
                    <a:pt x="70477" y="190295"/>
                    <a:pt x="80978" y="204132"/>
                    <a:pt x="92858" y="216233"/>
                  </a:cubicBezTo>
                  <a:cubicBezTo>
                    <a:pt x="104738" y="228334"/>
                    <a:pt x="117997" y="238700"/>
                    <a:pt x="134670" y="245255"/>
                  </a:cubicBezTo>
                  <a:cubicBezTo>
                    <a:pt x="151344" y="251809"/>
                    <a:pt x="171432" y="254552"/>
                    <a:pt x="191520" y="257295"/>
                  </a:cubicBezTo>
                  <a:cubicBezTo>
                    <a:pt x="194231" y="257666"/>
                    <a:pt x="196080" y="259160"/>
                    <a:pt x="196080" y="261250"/>
                  </a:cubicBezTo>
                  <a:cubicBezTo>
                    <a:pt x="196080" y="263340"/>
                    <a:pt x="194243" y="265472"/>
                    <a:pt x="191520" y="265205"/>
                  </a:cubicBezTo>
                  <a:cubicBezTo>
                    <a:pt x="170187" y="263110"/>
                    <a:pt x="148853" y="261015"/>
                    <a:pt x="130710" y="254680"/>
                  </a:cubicBezTo>
                  <a:cubicBezTo>
                    <a:pt x="112567" y="248346"/>
                    <a:pt x="97614" y="237771"/>
                    <a:pt x="84246" y="225346"/>
                  </a:cubicBezTo>
                  <a:cubicBezTo>
                    <a:pt x="70879" y="212921"/>
                    <a:pt x="59096" y="198645"/>
                    <a:pt x="48925" y="183506"/>
                  </a:cubicBezTo>
                  <a:cubicBezTo>
                    <a:pt x="38755" y="168367"/>
                    <a:pt x="30198" y="152364"/>
                    <a:pt x="22511" y="136032"/>
                  </a:cubicBezTo>
                  <a:cubicBezTo>
                    <a:pt x="14824" y="119700"/>
                    <a:pt x="8007" y="103040"/>
                    <a:pt x="1719" y="86242"/>
                  </a:cubicBezTo>
                  <a:cubicBezTo>
                    <a:pt x="-4569" y="69445"/>
                    <a:pt x="-10329" y="52510"/>
                    <a:pt x="-15851" y="35550"/>
                  </a:cubicBezTo>
                  <a:cubicBezTo>
                    <a:pt x="-21372" y="18589"/>
                    <a:pt x="-26655" y="1603"/>
                    <a:pt x="-31929" y="-15329"/>
                  </a:cubicBezTo>
                  <a:cubicBezTo>
                    <a:pt x="-37202" y="-32261"/>
                    <a:pt x="-42467" y="-49139"/>
                    <a:pt x="-47967" y="-65855"/>
                  </a:cubicBezTo>
                  <a:cubicBezTo>
                    <a:pt x="-53466" y="-82572"/>
                    <a:pt x="-59201" y="-99127"/>
                    <a:pt x="-65475" y="-115344"/>
                  </a:cubicBezTo>
                  <a:cubicBezTo>
                    <a:pt x="-71748" y="-131562"/>
                    <a:pt x="-78560" y="-147442"/>
                    <a:pt x="-86374" y="-162483"/>
                  </a:cubicBezTo>
                  <a:cubicBezTo>
                    <a:pt x="-94187" y="-177523"/>
                    <a:pt x="-103003" y="-191724"/>
                    <a:pt x="-113301" y="-204131"/>
                  </a:cubicBezTo>
                  <a:cubicBezTo>
                    <a:pt x="-123600" y="-216538"/>
                    <a:pt x="-135381" y="-227150"/>
                    <a:pt x="-148665" y="-233204"/>
                  </a:cubicBezTo>
                  <a:cubicBezTo>
                    <a:pt x="-161948" y="-239258"/>
                    <a:pt x="-176734" y="-240754"/>
                    <a:pt x="-191520" y="-242250"/>
                  </a:cubicBezTo>
                  <a:cubicBezTo>
                    <a:pt x="-205131" y="-243627"/>
                    <a:pt x="-214320" y="-250800"/>
                    <a:pt x="-214320" y="-261250"/>
                  </a:cubicBezTo>
                  <a:cubicBezTo>
                    <a:pt x="-214320" y="-271700"/>
                    <a:pt x="-205041" y="-282328"/>
                    <a:pt x="-191520" y="-280250"/>
                  </a:cubicBezTo>
                  <a:cubicBezTo>
                    <a:pt x="-170676" y="-277046"/>
                    <a:pt x="-149831" y="-273842"/>
                    <a:pt x="-131955" y="-264736"/>
                  </a:cubicBezTo>
                  <a:close/>
                </a:path>
              </a:pathLst>
            </a:custGeom>
            <a:solidFill>
              <a:srgbClr val="C1BBA8"/>
            </a:solidFill>
            <a:ln cap="rnd" w="7600">
              <a:solidFill>
                <a:srgbClr val="C1BBA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5000" rIns="90000" bIns="45000" anchor="t">
              <a:noAutofit/>
            </a:bodyPr>
            <a:p>
              <a:endParaRPr lang="sv-SE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" name="MMConnector"/>
            <p:cNvSpPr/>
            <p:nvPr/>
          </p:nvSpPr>
          <p:spPr>
            <a:xfrm>
              <a:off x="2554560" y="3863160"/>
              <a:ext cx="382320" cy="1918440"/>
            </a:xfrm>
            <a:custGeom>
              <a:avLst/>
              <a:gdLst>
                <a:gd name="textAreaLeft" fmla="*/ 0 w 382320"/>
                <a:gd name="textAreaRight" fmla="*/ 382680 w 382320"/>
                <a:gd name="textAreaTop" fmla="*/ 0 h 1918440"/>
                <a:gd name="textAreaBottom" fmla="*/ 1918800 h 1918440"/>
              </a:gdLst>
              <a:ahLst/>
              <a:cxnLst/>
              <a:rect l="textAreaLeft" t="textAreaTop" r="textAreaRight" b="textAreaBottom"/>
              <a:pathLst>
                <a:path w="383040" h="1919000">
                  <a:moveTo>
                    <a:pt x="-131593" y="-948354"/>
                  </a:moveTo>
                  <a:cubicBezTo>
                    <a:pt x="-116537" y="-934667"/>
                    <a:pt x="-108858" y="-915522"/>
                    <a:pt x="-102158" y="-897364"/>
                  </a:cubicBezTo>
                  <a:cubicBezTo>
                    <a:pt x="-95457" y="-879205"/>
                    <a:pt x="-89735" y="-862033"/>
                    <a:pt x="-85029" y="-844510"/>
                  </a:cubicBezTo>
                  <a:cubicBezTo>
                    <a:pt x="-80323" y="-826988"/>
                    <a:pt x="-76633" y="-809115"/>
                    <a:pt x="-73387" y="-791311"/>
                  </a:cubicBezTo>
                  <a:cubicBezTo>
                    <a:pt x="-70142" y="-773507"/>
                    <a:pt x="-67340" y="-755771"/>
                    <a:pt x="-64879" y="-738010"/>
                  </a:cubicBezTo>
                  <a:cubicBezTo>
                    <a:pt x="-62418" y="-720248"/>
                    <a:pt x="-60299" y="-702459"/>
                    <a:pt x="-58409" y="-684678"/>
                  </a:cubicBezTo>
                  <a:cubicBezTo>
                    <a:pt x="-56518" y="-666896"/>
                    <a:pt x="-54856" y="-649121"/>
                    <a:pt x="-53367" y="-631346"/>
                  </a:cubicBezTo>
                  <a:cubicBezTo>
                    <a:pt x="-51878" y="-613571"/>
                    <a:pt x="-50561" y="-595796"/>
                    <a:pt x="-49374" y="-578024"/>
                  </a:cubicBezTo>
                  <a:cubicBezTo>
                    <a:pt x="-48188" y="-560252"/>
                    <a:pt x="-47131" y="-542484"/>
                    <a:pt x="-46174" y="-524718"/>
                  </a:cubicBezTo>
                  <a:cubicBezTo>
                    <a:pt x="-45217" y="-506951"/>
                    <a:pt x="-44361" y="-489188"/>
                    <a:pt x="-43582" y="-471427"/>
                  </a:cubicBezTo>
                  <a:cubicBezTo>
                    <a:pt x="-42803" y="-453667"/>
                    <a:pt x="-42101" y="-435909"/>
                    <a:pt x="-41459" y="-418154"/>
                  </a:cubicBezTo>
                  <a:cubicBezTo>
                    <a:pt x="-40817" y="-400399"/>
                    <a:pt x="-40235" y="-382647"/>
                    <a:pt x="-39698" y="-364897"/>
                  </a:cubicBezTo>
                  <a:cubicBezTo>
                    <a:pt x="-39161" y="-347147"/>
                    <a:pt x="-38668" y="-329400"/>
                    <a:pt x="-38209" y="-311655"/>
                  </a:cubicBezTo>
                  <a:cubicBezTo>
                    <a:pt x="-37749" y="-293910"/>
                    <a:pt x="-37323" y="-276167"/>
                    <a:pt x="-36918" y="-258427"/>
                  </a:cubicBezTo>
                  <a:cubicBezTo>
                    <a:pt x="-36514" y="-240687"/>
                    <a:pt x="-36131" y="-222948"/>
                    <a:pt x="-35761" y="-205212"/>
                  </a:cubicBezTo>
                  <a:cubicBezTo>
                    <a:pt x="-35391" y="-187476"/>
                    <a:pt x="-35034" y="-169742"/>
                    <a:pt x="-34681" y="-152010"/>
                  </a:cubicBezTo>
                  <a:cubicBezTo>
                    <a:pt x="-34327" y="-134278"/>
                    <a:pt x="-33978" y="-116548"/>
                    <a:pt x="-33624" y="-98819"/>
                  </a:cubicBezTo>
                  <a:cubicBezTo>
                    <a:pt x="-33269" y="-81091"/>
                    <a:pt x="-32911" y="-63365"/>
                    <a:pt x="-32540" y="-45641"/>
                  </a:cubicBezTo>
                  <a:cubicBezTo>
                    <a:pt x="-32168" y="-27916"/>
                    <a:pt x="-31785" y="-10194"/>
                    <a:pt x="-31380" y="7526"/>
                  </a:cubicBezTo>
                  <a:cubicBezTo>
                    <a:pt x="-30976" y="25246"/>
                    <a:pt x="-30550" y="42965"/>
                    <a:pt x="-30096" y="60680"/>
                  </a:cubicBezTo>
                  <a:cubicBezTo>
                    <a:pt x="-29642" y="78396"/>
                    <a:pt x="-29158" y="96110"/>
                    <a:pt x="-28637" y="113821"/>
                  </a:cubicBezTo>
                  <a:cubicBezTo>
                    <a:pt x="-28115" y="131531"/>
                    <a:pt x="-27556" y="149240"/>
                    <a:pt x="-26949" y="166945"/>
                  </a:cubicBezTo>
                  <a:cubicBezTo>
                    <a:pt x="-26343" y="184650"/>
                    <a:pt x="-25688" y="202351"/>
                    <a:pt x="-24976" y="220049"/>
                  </a:cubicBezTo>
                  <a:cubicBezTo>
                    <a:pt x="-24264" y="237747"/>
                    <a:pt x="-23494" y="255441"/>
                    <a:pt x="-22653" y="273129"/>
                  </a:cubicBezTo>
                  <a:cubicBezTo>
                    <a:pt x="-21813" y="290818"/>
                    <a:pt x="-20903" y="308502"/>
                    <a:pt x="-19909" y="326179"/>
                  </a:cubicBezTo>
                  <a:cubicBezTo>
                    <a:pt x="-18915" y="343856"/>
                    <a:pt x="-17837" y="361526"/>
                    <a:pt x="-16658" y="379188"/>
                  </a:cubicBezTo>
                  <a:cubicBezTo>
                    <a:pt x="-15480" y="396849"/>
                    <a:pt x="-14201" y="414502"/>
                    <a:pt x="-12802" y="432142"/>
                  </a:cubicBezTo>
                  <a:cubicBezTo>
                    <a:pt x="-11403" y="449782"/>
                    <a:pt x="-9884" y="467411"/>
                    <a:pt x="-8220" y="485022"/>
                  </a:cubicBezTo>
                  <a:cubicBezTo>
                    <a:pt x="-6556" y="502634"/>
                    <a:pt x="-4746" y="520229"/>
                    <a:pt x="-2760" y="537800"/>
                  </a:cubicBezTo>
                  <a:cubicBezTo>
                    <a:pt x="-774" y="555371"/>
                    <a:pt x="1389" y="572918"/>
                    <a:pt x="3771" y="590431"/>
                  </a:cubicBezTo>
                  <a:cubicBezTo>
                    <a:pt x="6153" y="607944"/>
                    <a:pt x="8752" y="625422"/>
                    <a:pt x="11629" y="642849"/>
                  </a:cubicBezTo>
                  <a:cubicBezTo>
                    <a:pt x="14505" y="660275"/>
                    <a:pt x="17658" y="677650"/>
                    <a:pt x="21164" y="694943"/>
                  </a:cubicBezTo>
                  <a:cubicBezTo>
                    <a:pt x="24670" y="712237"/>
                    <a:pt x="28529" y="729449"/>
                    <a:pt x="32877" y="746527"/>
                  </a:cubicBezTo>
                  <a:cubicBezTo>
                    <a:pt x="37226" y="763604"/>
                    <a:pt x="42063" y="780547"/>
                    <a:pt x="47523" y="797254"/>
                  </a:cubicBezTo>
                  <a:cubicBezTo>
                    <a:pt x="52984" y="813961"/>
                    <a:pt x="59068" y="830433"/>
                    <a:pt x="66300" y="846423"/>
                  </a:cubicBezTo>
                  <a:cubicBezTo>
                    <a:pt x="73532" y="862413"/>
                    <a:pt x="81912" y="877921"/>
                    <a:pt x="91204" y="892425"/>
                  </a:cubicBezTo>
                  <a:cubicBezTo>
                    <a:pt x="100496" y="906930"/>
                    <a:pt x="110700" y="920430"/>
                    <a:pt x="125361" y="931169"/>
                  </a:cubicBezTo>
                  <a:cubicBezTo>
                    <a:pt x="140022" y="941908"/>
                    <a:pt x="159138" y="949886"/>
                    <a:pt x="170907" y="953514"/>
                  </a:cubicBezTo>
                  <a:cubicBezTo>
                    <a:pt x="182677" y="957142"/>
                    <a:pt x="187098" y="956421"/>
                    <a:pt x="191520" y="955700"/>
                  </a:cubicBezTo>
                  <a:cubicBezTo>
                    <a:pt x="194220" y="955260"/>
                    <a:pt x="196080" y="957410"/>
                    <a:pt x="196080" y="959500"/>
                  </a:cubicBezTo>
                  <a:cubicBezTo>
                    <a:pt x="196080" y="961590"/>
                    <a:pt x="194211" y="962807"/>
                    <a:pt x="191520" y="963300"/>
                  </a:cubicBezTo>
                  <a:cubicBezTo>
                    <a:pt x="186811" y="964162"/>
                    <a:pt x="182103" y="965025"/>
                    <a:pt x="169339" y="961277"/>
                  </a:cubicBezTo>
                  <a:cubicBezTo>
                    <a:pt x="156574" y="957530"/>
                    <a:pt x="135755" y="949174"/>
                    <a:pt x="119913" y="937967"/>
                  </a:cubicBezTo>
                  <a:cubicBezTo>
                    <a:pt x="104070" y="926760"/>
                    <a:pt x="93205" y="912704"/>
                    <a:pt x="83336" y="897755"/>
                  </a:cubicBezTo>
                  <a:cubicBezTo>
                    <a:pt x="73466" y="882807"/>
                    <a:pt x="64592" y="866966"/>
                    <a:pt x="56931" y="850690"/>
                  </a:cubicBezTo>
                  <a:cubicBezTo>
                    <a:pt x="49270" y="834414"/>
                    <a:pt x="42822" y="817704"/>
                    <a:pt x="37017" y="800793"/>
                  </a:cubicBezTo>
                  <a:cubicBezTo>
                    <a:pt x="31211" y="783881"/>
                    <a:pt x="26049" y="766768"/>
                    <a:pt x="21388" y="749540"/>
                  </a:cubicBezTo>
                  <a:cubicBezTo>
                    <a:pt x="16726" y="732311"/>
                    <a:pt x="12566" y="714967"/>
                    <a:pt x="8766" y="697555"/>
                  </a:cubicBezTo>
                  <a:cubicBezTo>
                    <a:pt x="4966" y="680143"/>
                    <a:pt x="1524" y="662663"/>
                    <a:pt x="-1636" y="645140"/>
                  </a:cubicBezTo>
                  <a:cubicBezTo>
                    <a:pt x="-4797" y="627617"/>
                    <a:pt x="-7678" y="610051"/>
                    <a:pt x="-10337" y="592457"/>
                  </a:cubicBezTo>
                  <a:cubicBezTo>
                    <a:pt x="-12997" y="574863"/>
                    <a:pt x="-15436" y="557242"/>
                    <a:pt x="-17696" y="539601"/>
                  </a:cubicBezTo>
                  <a:cubicBezTo>
                    <a:pt x="-19957" y="521961"/>
                    <a:pt x="-22039" y="504302"/>
                    <a:pt x="-23974" y="486630"/>
                  </a:cubicBezTo>
                  <a:cubicBezTo>
                    <a:pt x="-25910" y="468958"/>
                    <a:pt x="-27699" y="451273"/>
                    <a:pt x="-29368" y="433580"/>
                  </a:cubicBezTo>
                  <a:cubicBezTo>
                    <a:pt x="-31036" y="415887"/>
                    <a:pt x="-32583" y="398185"/>
                    <a:pt x="-34030" y="380477"/>
                  </a:cubicBezTo>
                  <a:cubicBezTo>
                    <a:pt x="-35476" y="362769"/>
                    <a:pt x="-36822" y="345055"/>
                    <a:pt x="-38083" y="327337"/>
                  </a:cubicBezTo>
                  <a:cubicBezTo>
                    <a:pt x="-39344" y="309619"/>
                    <a:pt x="-40521" y="291897"/>
                    <a:pt x="-41627" y="274173"/>
                  </a:cubicBezTo>
                  <a:cubicBezTo>
                    <a:pt x="-42734" y="256448"/>
                    <a:pt x="-43770" y="238721"/>
                    <a:pt x="-44748" y="220992"/>
                  </a:cubicBezTo>
                  <a:cubicBezTo>
                    <a:pt x="-45725" y="203264"/>
                    <a:pt x="-46645" y="185534"/>
                    <a:pt x="-47517" y="167803"/>
                  </a:cubicBezTo>
                  <a:cubicBezTo>
                    <a:pt x="-48389" y="150072"/>
                    <a:pt x="-49213" y="132340"/>
                    <a:pt x="-49999" y="114609"/>
                  </a:cubicBezTo>
                  <a:cubicBezTo>
                    <a:pt x="-50785" y="96877"/>
                    <a:pt x="-51534" y="79145"/>
                    <a:pt x="-52252" y="61414"/>
                  </a:cubicBezTo>
                  <a:cubicBezTo>
                    <a:pt x="-52971" y="43682"/>
                    <a:pt x="-53661" y="25951"/>
                    <a:pt x="-54330" y="8221"/>
                  </a:cubicBezTo>
                  <a:cubicBezTo>
                    <a:pt x="-54999" y="-9509"/>
                    <a:pt x="-55647" y="-27238"/>
                    <a:pt x="-56282" y="-44967"/>
                  </a:cubicBezTo>
                  <a:cubicBezTo>
                    <a:pt x="-56917" y="-62695"/>
                    <a:pt x="-57540" y="-80422"/>
                    <a:pt x="-58158" y="-98147"/>
                  </a:cubicBezTo>
                  <a:cubicBezTo>
                    <a:pt x="-58776" y="-115872"/>
                    <a:pt x="-59389" y="-133595"/>
                    <a:pt x="-60006" y="-151317"/>
                  </a:cubicBezTo>
                  <a:cubicBezTo>
                    <a:pt x="-60623" y="-169038"/>
                    <a:pt x="-61244" y="-186757"/>
                    <a:pt x="-61877" y="-204473"/>
                  </a:cubicBezTo>
                  <a:cubicBezTo>
                    <a:pt x="-62511" y="-222190"/>
                    <a:pt x="-63156" y="-239903"/>
                    <a:pt x="-63824" y="-257613"/>
                  </a:cubicBezTo>
                  <a:cubicBezTo>
                    <a:pt x="-64491" y="-275323"/>
                    <a:pt x="-65181" y="-293030"/>
                    <a:pt x="-65903" y="-310732"/>
                  </a:cubicBezTo>
                  <a:cubicBezTo>
                    <a:pt x="-66625" y="-328434"/>
                    <a:pt x="-67380" y="-346131"/>
                    <a:pt x="-68179" y="-363823"/>
                  </a:cubicBezTo>
                  <a:cubicBezTo>
                    <a:pt x="-68978" y="-381515"/>
                    <a:pt x="-69822" y="-399200"/>
                    <a:pt x="-70724" y="-416878"/>
                  </a:cubicBezTo>
                  <a:cubicBezTo>
                    <a:pt x="-71627" y="-434556"/>
                    <a:pt x="-72589" y="-452227"/>
                    <a:pt x="-73627" y="-469886"/>
                  </a:cubicBezTo>
                  <a:cubicBezTo>
                    <a:pt x="-74665" y="-487546"/>
                    <a:pt x="-75779" y="-505195"/>
                    <a:pt x="-76992" y="-522829"/>
                  </a:cubicBezTo>
                  <a:cubicBezTo>
                    <a:pt x="-78205" y="-540463"/>
                    <a:pt x="-79516" y="-558082"/>
                    <a:pt x="-80955" y="-575680"/>
                  </a:cubicBezTo>
                  <a:cubicBezTo>
                    <a:pt x="-82394" y="-593278"/>
                    <a:pt x="-83960" y="-610855"/>
                    <a:pt x="-85692" y="-628398"/>
                  </a:cubicBezTo>
                  <a:cubicBezTo>
                    <a:pt x="-87424" y="-645941"/>
                    <a:pt x="-89323" y="-663451"/>
                    <a:pt x="-91445" y="-680914"/>
                  </a:cubicBezTo>
                  <a:cubicBezTo>
                    <a:pt x="-93568" y="-698376"/>
                    <a:pt x="-95913" y="-715792"/>
                    <a:pt x="-98566" y="-733107"/>
                  </a:cubicBezTo>
                  <a:cubicBezTo>
                    <a:pt x="-101219" y="-750423"/>
                    <a:pt x="-104180" y="-767638"/>
                    <a:pt x="-107596" y="-784740"/>
                  </a:cubicBezTo>
                  <a:cubicBezTo>
                    <a:pt x="-111012" y="-801842"/>
                    <a:pt x="-114884" y="-818830"/>
                    <a:pt x="-119441" y="-835295"/>
                  </a:cubicBezTo>
                  <a:cubicBezTo>
                    <a:pt x="-123998" y="-851760"/>
                    <a:pt x="-129240" y="-867701"/>
                    <a:pt x="-135780" y="-883374"/>
                  </a:cubicBezTo>
                  <a:cubicBezTo>
                    <a:pt x="-142320" y="-899048"/>
                    <a:pt x="-150158" y="-914454"/>
                    <a:pt x="-159664" y="-923930"/>
                  </a:cubicBezTo>
                  <a:cubicBezTo>
                    <a:pt x="-169170" y="-933407"/>
                    <a:pt x="-180345" y="-936953"/>
                    <a:pt x="-191520" y="-940500"/>
                  </a:cubicBezTo>
                  <a:cubicBezTo>
                    <a:pt x="-204559" y="-944638"/>
                    <a:pt x="-214320" y="-949050"/>
                    <a:pt x="-214320" y="-959500"/>
                  </a:cubicBezTo>
                  <a:cubicBezTo>
                    <a:pt x="-214320" y="-969950"/>
                    <a:pt x="-204363" y="-983211"/>
                    <a:pt x="-191520" y="-978500"/>
                  </a:cubicBezTo>
                  <a:cubicBezTo>
                    <a:pt x="-169085" y="-970270"/>
                    <a:pt x="-146650" y="-962041"/>
                    <a:pt x="-131593" y="-948354"/>
                  </a:cubicBezTo>
                  <a:close/>
                </a:path>
              </a:pathLst>
            </a:custGeom>
            <a:solidFill>
              <a:srgbClr val="FED58A"/>
            </a:solidFill>
            <a:ln cap="rnd" w="7600">
              <a:solidFill>
                <a:srgbClr val="FED58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5000" rIns="90000" bIns="45000" anchor="t">
              <a:noAutofit/>
            </a:bodyPr>
            <a:p>
              <a:endParaRPr lang="sv-SE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" name="MMConnector"/>
            <p:cNvSpPr/>
            <p:nvPr/>
          </p:nvSpPr>
          <p:spPr>
            <a:xfrm>
              <a:off x="3083760" y="3697920"/>
              <a:ext cx="142920" cy="542520"/>
            </a:xfrm>
            <a:custGeom>
              <a:avLst/>
              <a:gdLst>
                <a:gd name="textAreaLeft" fmla="*/ 0 w 142920"/>
                <a:gd name="textAreaRight" fmla="*/ 143280 w 142920"/>
                <a:gd name="textAreaTop" fmla="*/ 0 h 542520"/>
                <a:gd name="textAreaBottom" fmla="*/ 542880 h 542520"/>
              </a:gdLst>
              <a:ahLst/>
              <a:cxnLst/>
              <a:rect l="textAreaLeft" t="textAreaTop" r="textAreaRight" b="textAreaBottom"/>
              <a:pathLst>
                <a:path fill="none" w="143640" h="543400">
                  <a:moveTo>
                    <a:pt x="-71820" y="-271700"/>
                  </a:moveTo>
                  <a:cubicBezTo>
                    <a:pt x="28572" y="-271700"/>
                    <a:pt x="-71455" y="271700"/>
                    <a:pt x="71820" y="271700"/>
                  </a:cubicBezTo>
                </a:path>
              </a:pathLst>
            </a:custGeom>
            <a:noFill/>
            <a:ln cap="rnd" w="15200">
              <a:solidFill>
                <a:srgbClr val="C1BBA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5000" rIns="90000" bIns="45000" anchor="t">
              <a:noAutofit/>
            </a:bodyPr>
            <a:p>
              <a:endParaRPr lang="sv-SE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" name="MMConnector"/>
            <p:cNvSpPr/>
            <p:nvPr/>
          </p:nvSpPr>
          <p:spPr>
            <a:xfrm>
              <a:off x="3083760" y="3863160"/>
              <a:ext cx="142920" cy="873360"/>
            </a:xfrm>
            <a:custGeom>
              <a:avLst/>
              <a:gdLst>
                <a:gd name="textAreaLeft" fmla="*/ 0 w 142920"/>
                <a:gd name="textAreaRight" fmla="*/ 143280 w 142920"/>
                <a:gd name="textAreaTop" fmla="*/ 0 h 873360"/>
                <a:gd name="textAreaBottom" fmla="*/ 873720 h 873360"/>
              </a:gdLst>
              <a:ahLst/>
              <a:cxnLst/>
              <a:rect l="textAreaLeft" t="textAreaTop" r="textAreaRight" b="textAreaBottom"/>
              <a:pathLst>
                <a:path fill="none" w="143640" h="874000">
                  <a:moveTo>
                    <a:pt x="-71820" y="-437000"/>
                  </a:moveTo>
                  <a:cubicBezTo>
                    <a:pt x="28728" y="-437000"/>
                    <a:pt x="-71820" y="437000"/>
                    <a:pt x="71820" y="437000"/>
                  </a:cubicBezTo>
                </a:path>
              </a:pathLst>
            </a:custGeom>
            <a:noFill/>
            <a:ln cap="rnd" w="15200">
              <a:solidFill>
                <a:srgbClr val="C1BBA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5000" rIns="90000" bIns="45000" anchor="t">
              <a:noAutofit/>
            </a:bodyPr>
            <a:p>
              <a:endParaRPr lang="sv-SE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" name="MMConnector"/>
            <p:cNvSpPr/>
            <p:nvPr/>
          </p:nvSpPr>
          <p:spPr>
            <a:xfrm>
              <a:off x="3083760" y="4988160"/>
              <a:ext cx="142920" cy="329760"/>
            </a:xfrm>
            <a:custGeom>
              <a:avLst/>
              <a:gdLst>
                <a:gd name="textAreaLeft" fmla="*/ 0 w 142920"/>
                <a:gd name="textAreaRight" fmla="*/ 143280 w 142920"/>
                <a:gd name="textAreaTop" fmla="*/ 0 h 329760"/>
                <a:gd name="textAreaBottom" fmla="*/ 330120 h 329760"/>
              </a:gdLst>
              <a:ahLst/>
              <a:cxnLst/>
              <a:rect l="textAreaLeft" t="textAreaTop" r="textAreaRight" b="textAreaBottom"/>
              <a:pathLst>
                <a:path fill="none" w="143640" h="330600">
                  <a:moveTo>
                    <a:pt x="-71820" y="-165300"/>
                  </a:moveTo>
                  <a:cubicBezTo>
                    <a:pt x="19493" y="-165300"/>
                    <a:pt x="-50273" y="165300"/>
                    <a:pt x="71820" y="165300"/>
                  </a:cubicBezTo>
                </a:path>
              </a:pathLst>
            </a:custGeom>
            <a:noFill/>
            <a:ln cap="rnd" w="15200">
              <a:solidFill>
                <a:srgbClr val="FED58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5000" rIns="90000" bIns="45000" anchor="t">
              <a:noAutofit/>
            </a:bodyPr>
            <a:p>
              <a:endParaRPr lang="sv-SE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" name="MainIdea"/>
            <p:cNvSpPr/>
            <p:nvPr/>
          </p:nvSpPr>
          <p:spPr>
            <a:xfrm>
              <a:off x="2097000" y="2440080"/>
              <a:ext cx="3798360" cy="462960"/>
            </a:xfrm>
            <a:custGeom>
              <a:avLst/>
              <a:gdLst>
                <a:gd name="textAreaLeft" fmla="*/ 194760 w 3798360"/>
                <a:gd name="textAreaRight" fmla="*/ 3608640 w 3798360"/>
                <a:gd name="textAreaTop" fmla="*/ 122040 h 462960"/>
                <a:gd name="textAreaBottom" fmla="*/ 335160 h 462960"/>
              </a:gdLst>
              <a:ahLst/>
              <a:cxnLst/>
              <a:rect l="textAreaLeft" t="textAreaTop" r="textAreaRight" b="textAreaBottom"/>
              <a:pathLst>
                <a:path w="3799230" h="463600">
                  <a:moveTo>
                    <a:pt x="231800" y="0"/>
                  </a:moveTo>
                  <a:lnTo>
                    <a:pt x="3567430" y="0"/>
                  </a:lnTo>
                  <a:cubicBezTo>
                    <a:pt x="3695454" y="0"/>
                    <a:pt x="3799230" y="103777"/>
                    <a:pt x="3799230" y="231800"/>
                  </a:cubicBezTo>
                  <a:cubicBezTo>
                    <a:pt x="3799230" y="359823"/>
                    <a:pt x="3695454" y="463600"/>
                    <a:pt x="3567430" y="463600"/>
                  </a:cubicBezTo>
                  <a:lnTo>
                    <a:pt x="231800" y="463600"/>
                  </a:lnTo>
                  <a:cubicBezTo>
                    <a:pt x="103777" y="463600"/>
                    <a:pt x="0" y="359823"/>
                    <a:pt x="0" y="231800"/>
                  </a:cubicBezTo>
                  <a:cubicBezTo>
                    <a:pt x="0" y="103777"/>
                    <a:pt x="103777" y="0"/>
                    <a:pt x="231800" y="0"/>
                  </a:cubicBezTo>
                  <a:close/>
                </a:path>
              </a:pathLst>
            </a:custGeom>
            <a:solidFill>
              <a:srgbClr val="FFFFFF"/>
            </a:solidFill>
            <a:ln w="304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tIns="0" rIns="0" bIns="11160" anchor="ctr"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lang="en-US" sz="1390" b="1" u="none" strike="noStrike">
                  <a:solidFill>
                    <a:srgbClr val="454545"/>
                  </a:solidFill>
                  <a:effectLst/>
                  <a:uFillTx/>
                  <a:latin typeface="Arial"/>
                </a:rPr>
                <a:t>Övergång till </a:t>
              </a:r>
              <a:r>
                <a:rPr lang="en-US" sz="1390" b="1" u="none" strike="noStrike">
                  <a:solidFill>
                    <a:srgbClr val="454545"/>
                  </a:solidFill>
                  <a:effectLst/>
                  <a:uFillTx/>
                  <a:latin typeface="Arial"/>
                </a:rPr>
                <a:t>fiberbredband </a:t>
              </a:r>
              <a:r>
                <a:rPr lang="en-US" sz="1390" b="1" u="none" strike="noStrike">
                  <a:solidFill>
                    <a:srgbClr val="454545"/>
                  </a:solidFill>
                  <a:effectLst/>
                  <a:uFillTx/>
                  <a:latin typeface="Arial"/>
                </a:rPr>
                <a:t>våren 2026</a:t>
              </a:r>
              <a:endParaRPr lang="sv-SE" sz="139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" name="MainTopic"/>
            <p:cNvSpPr/>
            <p:nvPr/>
          </p:nvSpPr>
          <p:spPr>
            <a:xfrm>
              <a:off x="2746080" y="3154680"/>
              <a:ext cx="609840" cy="271080"/>
            </a:xfrm>
            <a:custGeom>
              <a:avLst/>
              <a:gdLst>
                <a:gd name="textAreaLeft" fmla="*/ 122400 w 609840"/>
                <a:gd name="textAreaRight" fmla="*/ 489600 w 609840"/>
                <a:gd name="textAreaTop" fmla="*/ 39600 h 271080"/>
                <a:gd name="textAreaBottom" fmla="*/ 214560 h 271080"/>
              </a:gdLst>
              <a:ahLst/>
              <a:cxnLst/>
              <a:rect l="textAreaLeft" t="textAreaTop" r="textAreaRight" b="textAreaBottom"/>
              <a:pathLst>
                <a:path stroke="0" w="610494" h="271700">
                  <a:moveTo>
                    <a:pt x="0" y="0"/>
                  </a:moveTo>
                  <a:lnTo>
                    <a:pt x="610494" y="0"/>
                  </a:lnTo>
                  <a:lnTo>
                    <a:pt x="610494" y="271700"/>
                  </a:lnTo>
                  <a:lnTo>
                    <a:pt x="0" y="271700"/>
                  </a:lnTo>
                  <a:lnTo>
                    <a:pt x="0" y="0"/>
                  </a:lnTo>
                  <a:close/>
                </a:path>
                <a:path fill="none" w="610494" h="271700">
                  <a:moveTo>
                    <a:pt x="0" y="271700"/>
                  </a:moveTo>
                  <a:lnTo>
                    <a:pt x="610494" y="271700"/>
                  </a:lnTo>
                </a:path>
              </a:pathLst>
            </a:custGeom>
            <a:noFill/>
            <a:ln w="15200">
              <a:solidFill>
                <a:srgbClr val="C1BBA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tIns="0" rIns="0" bIns="11160" anchor="ctr"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lang="en-US" sz="1080" b="1" u="none" strike="noStrike">
                  <a:solidFill>
                    <a:srgbClr val="454545"/>
                  </a:solidFill>
                  <a:effectLst/>
                  <a:uFillTx/>
                  <a:latin typeface="Arial"/>
                </a:rPr>
                <a:t>Mars</a:t>
              </a:r>
              <a:endParaRPr lang="sv-SE" sz="108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" name="MainTopic"/>
            <p:cNvSpPr/>
            <p:nvPr/>
          </p:nvSpPr>
          <p:spPr>
            <a:xfrm>
              <a:off x="2746080" y="4551120"/>
              <a:ext cx="609480" cy="271080"/>
            </a:xfrm>
            <a:custGeom>
              <a:avLst/>
              <a:gdLst>
                <a:gd name="textAreaLeft" fmla="*/ 122400 w 609480"/>
                <a:gd name="textAreaRight" fmla="*/ 489240 w 609480"/>
                <a:gd name="textAreaTop" fmla="*/ 39600 h 271080"/>
                <a:gd name="textAreaBottom" fmla="*/ 214560 h 271080"/>
              </a:gdLst>
              <a:ahLst/>
              <a:cxnLst/>
              <a:rect l="textAreaLeft" t="textAreaTop" r="textAreaRight" b="textAreaBottom"/>
              <a:pathLst>
                <a:path stroke="0" w="610138" h="271700">
                  <a:moveTo>
                    <a:pt x="0" y="0"/>
                  </a:moveTo>
                  <a:lnTo>
                    <a:pt x="610138" y="0"/>
                  </a:lnTo>
                  <a:lnTo>
                    <a:pt x="610138" y="271700"/>
                  </a:lnTo>
                  <a:lnTo>
                    <a:pt x="0" y="271700"/>
                  </a:lnTo>
                  <a:lnTo>
                    <a:pt x="0" y="0"/>
                  </a:lnTo>
                  <a:close/>
                </a:path>
                <a:path fill="none" w="610138" h="271700">
                  <a:moveTo>
                    <a:pt x="0" y="271700"/>
                  </a:moveTo>
                  <a:lnTo>
                    <a:pt x="610138" y="271700"/>
                  </a:lnTo>
                </a:path>
              </a:pathLst>
            </a:custGeom>
            <a:noFill/>
            <a:ln w="15200">
              <a:solidFill>
                <a:srgbClr val="FED58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tIns="0" rIns="0" bIns="11160" anchor="ctr"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lang="en-US" sz="1080" b="1" u="none" strike="noStrike">
                  <a:solidFill>
                    <a:srgbClr val="454545"/>
                  </a:solidFill>
                  <a:effectLst/>
                  <a:uFillTx/>
                  <a:latin typeface="Arial"/>
                </a:rPr>
                <a:t>Juni </a:t>
              </a:r>
              <a:endParaRPr lang="sv-SE" sz="108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" name="SubTopic"/>
            <p:cNvSpPr/>
            <p:nvPr/>
          </p:nvSpPr>
          <p:spPr>
            <a:xfrm>
              <a:off x="3155760" y="3500280"/>
              <a:ext cx="3905640" cy="468720"/>
            </a:xfrm>
            <a:custGeom>
              <a:avLst/>
              <a:gdLst>
                <a:gd name="textAreaLeft" fmla="*/ 54000 w 3905640"/>
                <a:gd name="textAreaRight" fmla="*/ 3853800 w 3905640"/>
                <a:gd name="textAreaTop" fmla="*/ 12240 h 468720"/>
                <a:gd name="textAreaBottom" fmla="*/ 437760 h 468720"/>
              </a:gdLst>
              <a:ahLst/>
              <a:cxnLst/>
              <a:rect l="textAreaLeft" t="textAreaTop" r="textAreaRight" b="textAreaBottom"/>
              <a:pathLst>
                <a:path stroke="0" w="3906400" h="469300">
                  <a:moveTo>
                    <a:pt x="0" y="0"/>
                  </a:moveTo>
                  <a:lnTo>
                    <a:pt x="3906400" y="0"/>
                  </a:lnTo>
                  <a:lnTo>
                    <a:pt x="3906400" y="469300"/>
                  </a:lnTo>
                  <a:lnTo>
                    <a:pt x="0" y="469300"/>
                  </a:lnTo>
                  <a:lnTo>
                    <a:pt x="0" y="0"/>
                  </a:lnTo>
                  <a:close/>
                </a:path>
                <a:path fill="none" w="3906400" h="469300">
                  <a:moveTo>
                    <a:pt x="0" y="469300"/>
                  </a:moveTo>
                  <a:lnTo>
                    <a:pt x="3906400" y="469300"/>
                  </a:lnTo>
                </a:path>
              </a:pathLst>
            </a:custGeom>
            <a:noFill/>
            <a:ln w="15200">
              <a:solidFill>
                <a:srgbClr val="C1BBA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11160" anchor="ctr"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lang="en-US" sz="1390" b="0" u="none" strike="noStrike">
                  <a:solidFill>
                    <a:srgbClr val="454545"/>
                  </a:solidFill>
                  <a:effectLst/>
                  <a:uFillTx/>
                  <a:latin typeface="Arial"/>
                </a:rPr>
                <a:t>Byte av leverantör </a:t>
              </a:r>
              <a:r>
                <a:rPr lang="en-US" sz="1390" b="0" u="none" strike="noStrike">
                  <a:solidFill>
                    <a:srgbClr val="454545"/>
                  </a:solidFill>
                  <a:effectLst/>
                  <a:uFillTx/>
                  <a:latin typeface="Arial"/>
                </a:rPr>
                <a:t>(kabeltv och </a:t>
              </a:r>
              <a:r>
                <a:rPr lang="en-US" sz="1390" b="0" u="none" strike="noStrike">
                  <a:solidFill>
                    <a:srgbClr val="454545"/>
                  </a:solidFill>
                  <a:effectLst/>
                  <a:uFillTx/>
                  <a:latin typeface="Arial"/>
                </a:rPr>
                <a:t>bredband)  till </a:t>
              </a:r>
              <a:r>
                <a:rPr lang="en-US" sz="1390" b="0" u="none" strike="noStrike">
                  <a:solidFill>
                    <a:srgbClr val="454545"/>
                  </a:solidFill>
                  <a:effectLst/>
                  <a:uFillTx/>
                  <a:latin typeface="Arial"/>
                </a:rPr>
                <a:t>Sappa 2026-03-31</a:t>
              </a:r>
              <a:endParaRPr lang="sv-SE" sz="139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" name="SubTopic"/>
            <p:cNvSpPr/>
            <p:nvPr/>
          </p:nvSpPr>
          <p:spPr>
            <a:xfrm>
              <a:off x="3155760" y="4043880"/>
              <a:ext cx="1027800" cy="255960"/>
            </a:xfrm>
            <a:custGeom>
              <a:avLst/>
              <a:gdLst>
                <a:gd name="textAreaLeft" fmla="*/ 54000 w 1027800"/>
                <a:gd name="textAreaRight" fmla="*/ 975960 w 1027800"/>
                <a:gd name="textAreaTop" fmla="*/ 12240 h 255960"/>
                <a:gd name="textAreaBottom" fmla="*/ 225000 h 255960"/>
              </a:gdLst>
              <a:ahLst/>
              <a:cxnLst/>
              <a:rect l="textAreaLeft" t="textAreaTop" r="textAreaRight" b="textAreaBottom"/>
              <a:pathLst>
                <a:path stroke="0" w="1028613" h="256500">
                  <a:moveTo>
                    <a:pt x="0" y="0"/>
                  </a:moveTo>
                  <a:lnTo>
                    <a:pt x="1028613" y="0"/>
                  </a:lnTo>
                  <a:lnTo>
                    <a:pt x="1028613" y="256500"/>
                  </a:lnTo>
                  <a:lnTo>
                    <a:pt x="0" y="256500"/>
                  </a:lnTo>
                  <a:lnTo>
                    <a:pt x="0" y="0"/>
                  </a:lnTo>
                  <a:close/>
                </a:path>
                <a:path fill="none" w="1028613" h="256500">
                  <a:moveTo>
                    <a:pt x="0" y="256500"/>
                  </a:moveTo>
                  <a:lnTo>
                    <a:pt x="1028613" y="256500"/>
                  </a:lnTo>
                </a:path>
              </a:pathLst>
            </a:custGeom>
            <a:noFill/>
            <a:ln w="15200">
              <a:solidFill>
                <a:srgbClr val="C1BBA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tIns="0" rIns="0" bIns="11160" anchor="ctr"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lang="en-US" sz="1390" b="0" u="none" strike="noStrike">
                  <a:solidFill>
                    <a:srgbClr val="454545"/>
                  </a:solidFill>
                  <a:effectLst/>
                  <a:uFillTx/>
                  <a:latin typeface="Arial"/>
                </a:rPr>
                <a:t>Routerbyte</a:t>
              </a:r>
              <a:endParaRPr lang="sv-SE" sz="139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" name="SubTopic"/>
            <p:cNvSpPr/>
            <p:nvPr/>
          </p:nvSpPr>
          <p:spPr>
            <a:xfrm>
              <a:off x="3155760" y="4896720"/>
              <a:ext cx="3521160" cy="255960"/>
            </a:xfrm>
            <a:custGeom>
              <a:avLst/>
              <a:gdLst>
                <a:gd name="textAreaLeft" fmla="*/ 54000 w 3521160"/>
                <a:gd name="textAreaRight" fmla="*/ 3469320 w 3521160"/>
                <a:gd name="textAreaTop" fmla="*/ 12240 h 255960"/>
                <a:gd name="textAreaBottom" fmla="*/ 225000 h 255960"/>
              </a:gdLst>
              <a:ahLst/>
              <a:cxnLst/>
              <a:rect l="textAreaLeft" t="textAreaTop" r="textAreaRight" b="textAreaBottom"/>
              <a:pathLst>
                <a:path stroke="0" w="3521888" h="256500">
                  <a:moveTo>
                    <a:pt x="0" y="0"/>
                  </a:moveTo>
                  <a:lnTo>
                    <a:pt x="3521888" y="0"/>
                  </a:lnTo>
                  <a:lnTo>
                    <a:pt x="3521888" y="256500"/>
                  </a:lnTo>
                  <a:lnTo>
                    <a:pt x="0" y="256500"/>
                  </a:lnTo>
                  <a:lnTo>
                    <a:pt x="0" y="0"/>
                  </a:lnTo>
                  <a:close/>
                </a:path>
                <a:path fill="none" w="3521888" h="256500">
                  <a:moveTo>
                    <a:pt x="0" y="256500"/>
                  </a:moveTo>
                  <a:lnTo>
                    <a:pt x="3521888" y="256500"/>
                  </a:lnTo>
                </a:path>
              </a:pathLst>
            </a:custGeom>
            <a:noFill/>
            <a:ln w="15200">
              <a:solidFill>
                <a:srgbClr val="FED58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tIns="0" rIns="0" bIns="11160" anchor="ctr"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lang="en-US" sz="1390" b="0" u="none" strike="noStrike">
                  <a:solidFill>
                    <a:srgbClr val="454545"/>
                  </a:solidFill>
                  <a:effectLst/>
                  <a:uFillTx/>
                  <a:latin typeface="Arial"/>
                </a:rPr>
                <a:t>Byte av </a:t>
              </a:r>
              <a:r>
                <a:rPr lang="en-US" sz="1390" b="0" u="none" strike="noStrike">
                  <a:solidFill>
                    <a:srgbClr val="454545"/>
                  </a:solidFill>
                  <a:effectLst/>
                  <a:uFillTx/>
                  <a:latin typeface="Arial"/>
                </a:rPr>
                <a:t>kopparbredban</a:t>
              </a:r>
              <a:r>
                <a:rPr lang="en-US" sz="1390" b="0" u="none" strike="noStrike">
                  <a:solidFill>
                    <a:srgbClr val="454545"/>
                  </a:solidFill>
                  <a:effectLst/>
                  <a:uFillTx/>
                  <a:latin typeface="Arial"/>
                </a:rPr>
                <a:t>d till </a:t>
              </a:r>
              <a:r>
                <a:rPr lang="en-US" sz="1390" b="0" u="none" strike="noStrike">
                  <a:solidFill>
                    <a:srgbClr val="454545"/>
                  </a:solidFill>
                  <a:effectLst/>
                  <a:uFillTx/>
                  <a:latin typeface="Arial"/>
                </a:rPr>
                <a:t>fiberbredband</a:t>
              </a:r>
              <a:endParaRPr lang="sv-SE" sz="139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7645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121"/>
          <p:cNvGrpSpPr/>
          <p:nvPr/>
        </p:nvGrpSpPr>
        <p:grpSpPr>
          <a:xfrm>
            <a:off x="57600" y="1860480"/>
            <a:ext cx="9028080" cy="4451400"/>
            <a:chOff x="57600" y="1860480"/>
            <a:chExt cx="9028080" cy="4451400"/>
          </a:xfrm>
        </p:grpSpPr>
        <p:sp>
          <p:nvSpPr>
            <p:cNvPr id="20" name="MMConnector"/>
            <p:cNvSpPr/>
            <p:nvPr/>
          </p:nvSpPr>
          <p:spPr>
            <a:xfrm>
              <a:off x="4572000" y="2544480"/>
              <a:ext cx="6840" cy="455400"/>
            </a:xfrm>
            <a:custGeom>
              <a:avLst/>
              <a:gdLst>
                <a:gd name="textAreaLeft" fmla="*/ 0 w 6840"/>
                <a:gd name="textAreaRight" fmla="*/ 7200 w 6840"/>
                <a:gd name="textAreaTop" fmla="*/ 0 h 455400"/>
                <a:gd name="textAreaBottom" fmla="*/ 455760 h 455400"/>
              </a:gdLst>
              <a:ahLst/>
              <a:cxnLst/>
              <a:rect l="textAreaLeft" t="textAreaTop" r="textAreaRight" b="textAreaBottom"/>
              <a:pathLst>
                <a:path fill="none" w="7600" h="456000">
                  <a:moveTo>
                    <a:pt x="0" y="-228000"/>
                  </a:moveTo>
                  <a:lnTo>
                    <a:pt x="0" y="-32680"/>
                  </a:lnTo>
                  <a:cubicBezTo>
                    <a:pt x="0" y="-32680"/>
                    <a:pt x="0" y="-12251"/>
                    <a:pt x="0" y="12920"/>
                  </a:cubicBezTo>
                  <a:lnTo>
                    <a:pt x="0" y="228000"/>
                  </a:lnTo>
                </a:path>
              </a:pathLst>
            </a:custGeom>
            <a:noFill/>
            <a:ln cap="rnd" w="228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5000" rIns="90000" bIns="45000" anchor="t">
              <a:noAutofit/>
            </a:bodyPr>
            <a:p>
              <a:endParaRPr lang="sv-SE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" name="MMConnector"/>
            <p:cNvSpPr/>
            <p:nvPr/>
          </p:nvSpPr>
          <p:spPr>
            <a:xfrm>
              <a:off x="4249080" y="3490560"/>
              <a:ext cx="645120" cy="180000"/>
            </a:xfrm>
            <a:custGeom>
              <a:avLst/>
              <a:gdLst>
                <a:gd name="textAreaLeft" fmla="*/ 0 w 645120"/>
                <a:gd name="textAreaRight" fmla="*/ 645480 w 645120"/>
                <a:gd name="textAreaTop" fmla="*/ 0 h 180000"/>
                <a:gd name="textAreaBottom" fmla="*/ 180360 h 180000"/>
              </a:gdLst>
              <a:ahLst/>
              <a:cxnLst/>
              <a:rect l="textAreaLeft" t="textAreaTop" r="textAreaRight" b="textAreaBottom"/>
              <a:pathLst>
                <a:path fill="none" w="645847" h="180880">
                  <a:moveTo>
                    <a:pt x="322923" y="-9880"/>
                  </a:moveTo>
                  <a:lnTo>
                    <a:pt x="-277323" y="-9880"/>
                  </a:lnTo>
                  <a:cubicBezTo>
                    <a:pt x="-302495" y="-9880"/>
                    <a:pt x="-322923" y="10549"/>
                    <a:pt x="-322923" y="35720"/>
                  </a:cubicBezTo>
                  <a:lnTo>
                    <a:pt x="-322923" y="171000"/>
                  </a:lnTo>
                </a:path>
              </a:pathLst>
            </a:custGeom>
            <a:noFill/>
            <a:ln cap="rnd" w="7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5000" rIns="90000" bIns="45000" anchor="t">
              <a:noAutofit/>
            </a:bodyPr>
            <a:p>
              <a:endParaRPr lang="sv-SE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2" name="MMConnector"/>
            <p:cNvSpPr/>
            <p:nvPr/>
          </p:nvSpPr>
          <p:spPr>
            <a:xfrm>
              <a:off x="5957280" y="3490560"/>
              <a:ext cx="2769480" cy="180000"/>
            </a:xfrm>
            <a:custGeom>
              <a:avLst/>
              <a:gdLst>
                <a:gd name="textAreaLeft" fmla="*/ 0 w 2769480"/>
                <a:gd name="textAreaRight" fmla="*/ 2769840 w 2769480"/>
                <a:gd name="textAreaTop" fmla="*/ 0 h 180000"/>
                <a:gd name="textAreaBottom" fmla="*/ 180360 h 180000"/>
              </a:gdLst>
              <a:ahLst/>
              <a:cxnLst/>
              <a:rect l="textAreaLeft" t="textAreaTop" r="textAreaRight" b="textAreaBottom"/>
              <a:pathLst>
                <a:path fill="none" w="2770243" h="180880">
                  <a:moveTo>
                    <a:pt x="-1385122" y="-9880"/>
                  </a:moveTo>
                  <a:lnTo>
                    <a:pt x="1339522" y="-9880"/>
                  </a:lnTo>
                  <a:cubicBezTo>
                    <a:pt x="1364693" y="-9880"/>
                    <a:pt x="1385122" y="10549"/>
                    <a:pt x="1385122" y="35720"/>
                  </a:cubicBezTo>
                  <a:lnTo>
                    <a:pt x="1385122" y="171000"/>
                  </a:lnTo>
                </a:path>
              </a:pathLst>
            </a:custGeom>
            <a:noFill/>
            <a:ln cap="rnd" w="7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5000" rIns="90000" bIns="45000" anchor="t">
              <a:noAutofit/>
            </a:bodyPr>
            <a:p>
              <a:endParaRPr lang="sv-SE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" name="MMConnector"/>
            <p:cNvSpPr/>
            <p:nvPr/>
          </p:nvSpPr>
          <p:spPr>
            <a:xfrm>
              <a:off x="2863800" y="3490560"/>
              <a:ext cx="3415320" cy="341280"/>
            </a:xfrm>
            <a:custGeom>
              <a:avLst/>
              <a:gdLst>
                <a:gd name="textAreaLeft" fmla="*/ 0 w 3415320"/>
                <a:gd name="textAreaRight" fmla="*/ 3415680 w 3415320"/>
                <a:gd name="textAreaTop" fmla="*/ 0 h 341280"/>
                <a:gd name="textAreaBottom" fmla="*/ 341640 h 341280"/>
              </a:gdLst>
              <a:ahLst/>
              <a:cxnLst/>
              <a:rect l="textAreaLeft" t="textAreaTop" r="textAreaRight" b="textAreaBottom"/>
              <a:pathLst>
                <a:path fill="none" w="3416090" h="342000">
                  <a:moveTo>
                    <a:pt x="1708045" y="-171000"/>
                  </a:moveTo>
                  <a:lnTo>
                    <a:pt x="1708045" y="-9880"/>
                  </a:lnTo>
                  <a:lnTo>
                    <a:pt x="-1662445" y="-9880"/>
                  </a:lnTo>
                  <a:cubicBezTo>
                    <a:pt x="-1687616" y="-9880"/>
                    <a:pt x="-1708045" y="10549"/>
                    <a:pt x="-1708045" y="35720"/>
                  </a:cubicBezTo>
                  <a:lnTo>
                    <a:pt x="-1708045" y="171000"/>
                  </a:lnTo>
                </a:path>
              </a:pathLst>
            </a:custGeom>
            <a:noFill/>
            <a:ln cap="rnd" w="7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5000" rIns="90000" bIns="45000" anchor="t">
              <a:noAutofit/>
            </a:bodyPr>
            <a:p>
              <a:endParaRPr lang="sv-SE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" name="SubTopic"/>
            <p:cNvSpPr/>
            <p:nvPr/>
          </p:nvSpPr>
          <p:spPr>
            <a:xfrm>
              <a:off x="5598000" y="3661560"/>
              <a:ext cx="3487680" cy="2650320"/>
            </a:xfrm>
            <a:custGeom>
              <a:avLst/>
              <a:gdLst>
                <a:gd name="textAreaLeft" fmla="*/ 573120 w 3487680"/>
                <a:gd name="textAreaRight" fmla="*/ 2954160 w 3487680"/>
                <a:gd name="textAreaTop" fmla="*/ 1140120 h 2650320"/>
                <a:gd name="textAreaBottom" fmla="*/ 1352880 h 2650320"/>
              </a:gdLst>
              <a:ahLst/>
              <a:cxnLst/>
              <a:rect l="textAreaLeft" t="textAreaTop" r="textAreaRight" b="textAreaBottom"/>
              <a:pathLst>
                <a:path w="3488331" h="2651132">
                  <a:moveTo>
                    <a:pt x="1400715" y="115845"/>
                  </a:moveTo>
                  <a:cubicBezTo>
                    <a:pt x="1426864" y="722574"/>
                    <a:pt x="1726361" y="452893"/>
                    <a:pt x="1949227" y="110457"/>
                  </a:cubicBezTo>
                  <a:cubicBezTo>
                    <a:pt x="1963334" y="322574"/>
                    <a:pt x="2070809" y="893121"/>
                    <a:pt x="2609610" y="0"/>
                  </a:cubicBezTo>
                  <a:cubicBezTo>
                    <a:pt x="2183940" y="1049066"/>
                    <a:pt x="2873101" y="623255"/>
                    <a:pt x="3031227" y="513935"/>
                  </a:cubicBezTo>
                  <a:cubicBezTo>
                    <a:pt x="2681721" y="843630"/>
                    <a:pt x="2970206" y="781999"/>
                    <a:pt x="3098078" y="743563"/>
                  </a:cubicBezTo>
                  <a:cubicBezTo>
                    <a:pt x="2700739" y="1090437"/>
                    <a:pt x="3295747" y="1462248"/>
                    <a:pt x="3488331" y="1597585"/>
                  </a:cubicBezTo>
                  <a:cubicBezTo>
                    <a:pt x="2935940" y="1331112"/>
                    <a:pt x="3091701" y="1619614"/>
                    <a:pt x="3190857" y="1737668"/>
                  </a:cubicBezTo>
                  <a:cubicBezTo>
                    <a:pt x="2783458" y="1480697"/>
                    <a:pt x="2986214" y="1837804"/>
                    <a:pt x="3051665" y="1955207"/>
                  </a:cubicBezTo>
                  <a:cubicBezTo>
                    <a:pt x="2844438" y="1797035"/>
                    <a:pt x="2655405" y="1692846"/>
                    <a:pt x="2800617" y="1938977"/>
                  </a:cubicBezTo>
                  <a:cubicBezTo>
                    <a:pt x="2582248" y="1694908"/>
                    <a:pt x="2736034" y="2128509"/>
                    <a:pt x="3021648" y="2479349"/>
                  </a:cubicBezTo>
                  <a:cubicBezTo>
                    <a:pt x="2403997" y="1871466"/>
                    <a:pt x="2596229" y="2333624"/>
                    <a:pt x="2636889" y="2417872"/>
                  </a:cubicBezTo>
                  <a:cubicBezTo>
                    <a:pt x="2414480" y="2112931"/>
                    <a:pt x="2467782" y="2267850"/>
                    <a:pt x="2487686" y="2350090"/>
                  </a:cubicBezTo>
                  <a:cubicBezTo>
                    <a:pt x="2182928" y="2001284"/>
                    <a:pt x="2169822" y="2067061"/>
                    <a:pt x="2225852" y="2172740"/>
                  </a:cubicBezTo>
                  <a:cubicBezTo>
                    <a:pt x="2049241" y="2087833"/>
                    <a:pt x="2140116" y="2369974"/>
                    <a:pt x="2182537" y="2510879"/>
                  </a:cubicBezTo>
                  <a:cubicBezTo>
                    <a:pt x="2002058" y="2227171"/>
                    <a:pt x="1922541" y="2266983"/>
                    <a:pt x="1939031" y="2397721"/>
                  </a:cubicBezTo>
                  <a:cubicBezTo>
                    <a:pt x="1857010" y="2170052"/>
                    <a:pt x="1729438" y="2328431"/>
                    <a:pt x="1711797" y="2351922"/>
                  </a:cubicBezTo>
                  <a:cubicBezTo>
                    <a:pt x="1681379" y="2033307"/>
                    <a:pt x="1516235" y="2148414"/>
                    <a:pt x="1313395" y="2651132"/>
                  </a:cubicBezTo>
                  <a:cubicBezTo>
                    <a:pt x="1530216" y="1822133"/>
                    <a:pt x="1303031" y="2151876"/>
                    <a:pt x="1275191" y="2180858"/>
                  </a:cubicBezTo>
                  <a:cubicBezTo>
                    <a:pt x="1315265" y="1820402"/>
                    <a:pt x="938665" y="2190821"/>
                    <a:pt x="876782" y="2254928"/>
                  </a:cubicBezTo>
                  <a:cubicBezTo>
                    <a:pt x="899344" y="2110333"/>
                    <a:pt x="743810" y="2300737"/>
                    <a:pt x="711686" y="2334414"/>
                  </a:cubicBezTo>
                  <a:cubicBezTo>
                    <a:pt x="713228" y="2124182"/>
                    <a:pt x="545463" y="2357858"/>
                    <a:pt x="496041" y="2390661"/>
                  </a:cubicBezTo>
                  <a:cubicBezTo>
                    <a:pt x="674783" y="2119853"/>
                    <a:pt x="566624" y="2124461"/>
                    <a:pt x="539439" y="2124461"/>
                  </a:cubicBezTo>
                  <a:cubicBezTo>
                    <a:pt x="874005" y="1745972"/>
                    <a:pt x="613618" y="1768475"/>
                    <a:pt x="420026" y="1825299"/>
                  </a:cubicBezTo>
                  <a:cubicBezTo>
                    <a:pt x="807598" y="1585859"/>
                    <a:pt x="494781" y="1639518"/>
                    <a:pt x="250554" y="1711014"/>
                  </a:cubicBezTo>
                  <a:cubicBezTo>
                    <a:pt x="562936" y="1583264"/>
                    <a:pt x="466822" y="1554703"/>
                    <a:pt x="358726" y="1550297"/>
                  </a:cubicBezTo>
                  <a:cubicBezTo>
                    <a:pt x="742062" y="1205920"/>
                    <a:pt x="523867" y="988501"/>
                    <a:pt x="0" y="924068"/>
                  </a:cubicBezTo>
                  <a:cubicBezTo>
                    <a:pt x="877001" y="978363"/>
                    <a:pt x="523867" y="534810"/>
                    <a:pt x="311908" y="331373"/>
                  </a:cubicBezTo>
                  <a:cubicBezTo>
                    <a:pt x="1122126" y="911154"/>
                    <a:pt x="912000" y="537917"/>
                    <a:pt x="878951" y="460748"/>
                  </a:cubicBezTo>
                  <a:cubicBezTo>
                    <a:pt x="1161618" y="716484"/>
                    <a:pt x="905065" y="320434"/>
                    <a:pt x="811811" y="172570"/>
                  </a:cubicBezTo>
                  <a:cubicBezTo>
                    <a:pt x="1150640" y="603734"/>
                    <a:pt x="1368479" y="569397"/>
                    <a:pt x="1400715" y="115845"/>
                  </a:cubicBezTo>
                  <a:close/>
                </a:path>
              </a:pathLst>
            </a:custGeom>
            <a:solidFill>
              <a:srgbClr val="AD6283"/>
            </a:solidFill>
            <a:ln w="7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tIns="0" rIns="0" bIns="11160" anchor="ctr"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lang="en-US" sz="1390" b="0" u="none" strike="noStrike">
                  <a:solidFill>
                    <a:srgbClr val="FFFFFF"/>
                  </a:solidFill>
                  <a:effectLst/>
                  <a:uFillTx/>
                  <a:latin typeface="Arial"/>
                </a:rPr>
                <a:t>VIP-nummer:  0770-45 73 47</a:t>
              </a:r>
              <a:endParaRPr lang="sv-SE" sz="139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" name="SubTopic"/>
            <p:cNvSpPr/>
            <p:nvPr/>
          </p:nvSpPr>
          <p:spPr>
            <a:xfrm>
              <a:off x="2356920" y="3661560"/>
              <a:ext cx="3137760" cy="1945080"/>
            </a:xfrm>
            <a:custGeom>
              <a:avLst/>
              <a:gdLst>
                <a:gd name="textAreaLeft" fmla="*/ 301320 w 3137760"/>
                <a:gd name="textAreaRight" fmla="*/ 2712600 w 3137760"/>
                <a:gd name="textAreaTop" fmla="*/ 835560 h 1945080"/>
                <a:gd name="textAreaBottom" fmla="*/ 1048320 h 1945080"/>
              </a:gdLst>
              <a:ahLst/>
              <a:cxnLst/>
              <a:rect l="textAreaLeft" t="textAreaTop" r="textAreaRight" b="textAreaBottom"/>
              <a:pathLst>
                <a:path w="3138649" h="1945962">
                  <a:moveTo>
                    <a:pt x="489636" y="524986"/>
                  </a:moveTo>
                  <a:cubicBezTo>
                    <a:pt x="379048" y="315557"/>
                    <a:pt x="563428" y="147625"/>
                    <a:pt x="776288" y="264612"/>
                  </a:cubicBezTo>
                  <a:cubicBezTo>
                    <a:pt x="918312" y="-133586"/>
                    <a:pt x="1293020" y="86017"/>
                    <a:pt x="1353329" y="190218"/>
                  </a:cubicBezTo>
                  <a:cubicBezTo>
                    <a:pt x="1504163" y="104897"/>
                    <a:pt x="1615190" y="193334"/>
                    <a:pt x="1647430" y="219974"/>
                  </a:cubicBezTo>
                  <a:cubicBezTo>
                    <a:pt x="1850824" y="-211625"/>
                    <a:pt x="2233996" y="92391"/>
                    <a:pt x="2257969" y="283210"/>
                  </a:cubicBezTo>
                  <a:cubicBezTo>
                    <a:pt x="2496444" y="199296"/>
                    <a:pt x="2553941" y="403001"/>
                    <a:pt x="2566966" y="472910"/>
                  </a:cubicBezTo>
                  <a:cubicBezTo>
                    <a:pt x="2744268" y="407969"/>
                    <a:pt x="2783919" y="553046"/>
                    <a:pt x="2779164" y="640294"/>
                  </a:cubicBezTo>
                  <a:cubicBezTo>
                    <a:pt x="3054540" y="646451"/>
                    <a:pt x="3138649" y="871023"/>
                    <a:pt x="3138649" y="990641"/>
                  </a:cubicBezTo>
                  <a:cubicBezTo>
                    <a:pt x="3138649" y="1223779"/>
                    <a:pt x="2865204" y="1425495"/>
                    <a:pt x="2626531" y="1283792"/>
                  </a:cubicBezTo>
                  <a:cubicBezTo>
                    <a:pt x="2691731" y="1673915"/>
                    <a:pt x="2259526" y="1701736"/>
                    <a:pt x="2075554" y="1547887"/>
                  </a:cubicBezTo>
                  <a:cubicBezTo>
                    <a:pt x="1969079" y="2073365"/>
                    <a:pt x="1261298" y="2036605"/>
                    <a:pt x="1107623" y="1681794"/>
                  </a:cubicBezTo>
                  <a:cubicBezTo>
                    <a:pt x="1040239" y="1833896"/>
                    <a:pt x="697254" y="1814022"/>
                    <a:pt x="672051" y="1663195"/>
                  </a:cubicBezTo>
                  <a:cubicBezTo>
                    <a:pt x="596080" y="1763762"/>
                    <a:pt x="474350" y="1797486"/>
                    <a:pt x="344445" y="1730149"/>
                  </a:cubicBezTo>
                  <a:cubicBezTo>
                    <a:pt x="214539" y="1662811"/>
                    <a:pt x="176155" y="1445144"/>
                    <a:pt x="307217" y="1298671"/>
                  </a:cubicBezTo>
                  <a:cubicBezTo>
                    <a:pt x="108108" y="1240510"/>
                    <a:pt x="-41257" y="1024049"/>
                    <a:pt x="10249" y="801466"/>
                  </a:cubicBezTo>
                  <a:cubicBezTo>
                    <a:pt x="72741" y="527210"/>
                    <a:pt x="421674" y="515287"/>
                    <a:pt x="489636" y="524986"/>
                  </a:cubicBezTo>
                  <a:close/>
                </a:path>
              </a:pathLst>
            </a:custGeom>
            <a:solidFill>
              <a:srgbClr val="191919"/>
            </a:solidFill>
            <a:ln w="7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tIns="0" rIns="0" bIns="11160" anchor="ctr"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lang="en-US" sz="1390" b="0" u="none" strike="noStrike">
                  <a:solidFill>
                    <a:srgbClr val="0563C1"/>
                  </a:solidFill>
                  <a:effectLst/>
                  <a:uFillTx/>
                  <a:latin typeface="Arial"/>
                  <a:hlinkClick r:id="rId1"/>
                </a:rPr>
                <a:t>http://www.sappa.se/aktivera</a:t>
              </a:r>
              <a:endParaRPr lang="sv-SE" sz="139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" name="MainIdea"/>
            <p:cNvSpPr/>
            <p:nvPr/>
          </p:nvSpPr>
          <p:spPr>
            <a:xfrm>
              <a:off x="4191840" y="1860480"/>
              <a:ext cx="759240" cy="455400"/>
            </a:xfrm>
            <a:custGeom>
              <a:avLst/>
              <a:gdLst>
                <a:gd name="textAreaLeft" fmla="*/ 154080 w 759240"/>
                <a:gd name="textAreaRight" fmla="*/ 610200 w 759240"/>
                <a:gd name="textAreaTop" fmla="*/ 118440 h 455400"/>
                <a:gd name="textAreaBottom" fmla="*/ 331200 h 455400"/>
              </a:gdLst>
              <a:ahLst/>
              <a:cxnLst/>
              <a:rect l="textAreaLeft" t="textAreaTop" r="textAreaRight" b="textAreaBottom"/>
              <a:pathLst>
                <a:path w="760000" h="456000">
                  <a:moveTo>
                    <a:pt x="0" y="0"/>
                  </a:moveTo>
                  <a:lnTo>
                    <a:pt x="760000" y="0"/>
                  </a:lnTo>
                  <a:lnTo>
                    <a:pt x="760000" y="456000"/>
                  </a:lnTo>
                  <a:lnTo>
                    <a:pt x="0" y="456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17560"/>
            </a:solidFill>
            <a:ln w="22800">
              <a:solidFill>
                <a:srgbClr val="FFCC5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tIns="0" rIns="0" bIns="11160" anchor="ctr"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lang="en-US" sz="1390" b="1" u="none" strike="noStrike">
                  <a:solidFill>
                    <a:srgbClr val="FFFFFF"/>
                  </a:solidFill>
                  <a:effectLst/>
                  <a:uFillTx/>
                  <a:latin typeface="Arial"/>
                </a:rPr>
                <a:t>Mars</a:t>
              </a:r>
              <a:endParaRPr lang="sv-SE" sz="139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" name="MainTopic"/>
            <p:cNvSpPr/>
            <p:nvPr/>
          </p:nvSpPr>
          <p:spPr>
            <a:xfrm>
              <a:off x="2430000" y="2772360"/>
              <a:ext cx="4283280" cy="546480"/>
            </a:xfrm>
            <a:custGeom>
              <a:avLst/>
              <a:gdLst>
                <a:gd name="textAreaLeft" fmla="*/ 244080 w 4283280"/>
                <a:gd name="textAreaRight" fmla="*/ 4044240 w 4283280"/>
                <a:gd name="textAreaTop" fmla="*/ 57600 h 546480"/>
                <a:gd name="textAreaBottom" fmla="*/ 483120 h 546480"/>
              </a:gdLst>
              <a:ahLst/>
              <a:cxnLst/>
              <a:rect l="textAreaLeft" t="textAreaTop" r="textAreaRight" b="textAreaBottom"/>
              <a:pathLst>
                <a:path w="4283968" h="547200">
                  <a:moveTo>
                    <a:pt x="136800" y="0"/>
                  </a:moveTo>
                  <a:lnTo>
                    <a:pt x="4283968" y="0"/>
                  </a:lnTo>
                  <a:lnTo>
                    <a:pt x="4147168" y="547200"/>
                  </a:lnTo>
                  <a:lnTo>
                    <a:pt x="0" y="547200"/>
                  </a:lnTo>
                  <a:lnTo>
                    <a:pt x="136800" y="0"/>
                  </a:lnTo>
                  <a:close/>
                </a:path>
              </a:pathLst>
            </a:custGeom>
            <a:solidFill>
              <a:srgbClr val="FFCC56"/>
            </a:solidFill>
            <a:ln w="7600">
              <a:solidFill>
                <a:srgbClr val="FFCC5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11160" anchor="ctr"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lang="en-US" sz="1390" b="1" u="none" strike="noStrike">
                  <a:solidFill>
                    <a:srgbClr val="454545"/>
                  </a:solidFill>
                  <a:effectLst/>
                  <a:uFillTx/>
                  <a:latin typeface="Arial"/>
                </a:rPr>
                <a:t>Att göra för medlem: Beställ och hämta ut modem och router från Sappa</a:t>
              </a:r>
              <a:endParaRPr lang="sv-SE" sz="139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" name="SubTopic"/>
            <p:cNvSpPr/>
            <p:nvPr/>
          </p:nvSpPr>
          <p:spPr>
            <a:xfrm>
              <a:off x="57600" y="3661560"/>
              <a:ext cx="2196000" cy="257760"/>
            </a:xfrm>
            <a:custGeom>
              <a:avLst/>
              <a:gdLst>
                <a:gd name="textAreaLeft" fmla="*/ 63000 w 2196000"/>
                <a:gd name="textAreaRight" fmla="*/ 2130480 w 2196000"/>
                <a:gd name="textAreaTop" fmla="*/ 19440 h 257760"/>
                <a:gd name="textAreaBottom" fmla="*/ 232560 h 257760"/>
              </a:gdLst>
              <a:ahLst/>
              <a:cxnLst/>
              <a:rect l="textAreaLeft" t="textAreaTop" r="textAreaRight" b="textAreaBottom"/>
              <a:pathLst>
                <a:path w="2196638" h="258400">
                  <a:moveTo>
                    <a:pt x="0" y="0"/>
                  </a:moveTo>
                  <a:lnTo>
                    <a:pt x="2196638" y="0"/>
                  </a:lnTo>
                  <a:lnTo>
                    <a:pt x="2196638" y="258400"/>
                  </a:lnTo>
                  <a:lnTo>
                    <a:pt x="0" y="2584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70C0"/>
            </a:solidFill>
            <a:ln w="7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tIns="0" rIns="0" bIns="11160" anchor="ctr"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lang="en-US" sz="1390" b="0" u="none" strike="noStrike">
                  <a:solidFill>
                    <a:srgbClr val="FFFFFF"/>
                  </a:solidFill>
                  <a:effectLst/>
                  <a:uFillTx/>
                  <a:latin typeface="Arial"/>
                </a:rPr>
                <a:t>Behåll den gamla routern</a:t>
              </a:r>
              <a:endParaRPr lang="sv-SE" sz="139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Image"/>
          <p:cNvPicPr/>
          <p:nvPr/>
        </p:nvPicPr>
        <p:blipFill>
          <a:blip r:embed="rId1"/>
          <a:stretch/>
        </p:blipFill>
        <p:spPr>
          <a:xfrm>
            <a:off x="0" y="0"/>
            <a:ext cx="9142200" cy="68544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30" name="Group114"/>
          <p:cNvGrpSpPr/>
          <p:nvPr/>
        </p:nvGrpSpPr>
        <p:grpSpPr>
          <a:xfrm>
            <a:off x="150840" y="2873160"/>
            <a:ext cx="8906040" cy="2754720"/>
            <a:chOff x="150840" y="2873160"/>
            <a:chExt cx="8906040" cy="2754720"/>
          </a:xfrm>
        </p:grpSpPr>
        <p:sp>
          <p:nvSpPr>
            <p:cNvPr id="31" name="MMConnector"/>
            <p:cNvSpPr/>
            <p:nvPr/>
          </p:nvSpPr>
          <p:spPr>
            <a:xfrm>
              <a:off x="2574000" y="3110760"/>
              <a:ext cx="256680" cy="5760"/>
            </a:xfrm>
            <a:custGeom>
              <a:avLst/>
              <a:gdLst>
                <a:gd name="textAreaLeft" fmla="*/ 0 w 256680"/>
                <a:gd name="textAreaRight" fmla="*/ 257040 w 256680"/>
                <a:gd name="textAreaTop" fmla="*/ 0 h 5760"/>
                <a:gd name="textAreaBottom" fmla="*/ 6120 h 5760"/>
              </a:gdLst>
              <a:ahLst/>
              <a:cxnLst/>
              <a:rect l="textAreaLeft" t="textAreaTop" r="textAreaRight" b="textAreaBottom"/>
              <a:pathLst>
                <a:path fill="none" w="257400" h="6600">
                  <a:moveTo>
                    <a:pt x="-128700" y="0"/>
                  </a:moveTo>
                  <a:lnTo>
                    <a:pt x="128700" y="0"/>
                  </a:lnTo>
                </a:path>
              </a:pathLst>
            </a:custGeom>
            <a:noFill/>
            <a:ln cap="rnd" w="19800">
              <a:solidFill>
                <a:srgbClr val="BEE68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38880" rIns="90000" bIns="-38880" anchor="t">
              <a:noAutofit/>
            </a:bodyPr>
            <a:p>
              <a:endParaRPr lang="sv-SE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" name="MMConnector"/>
            <p:cNvSpPr/>
            <p:nvPr/>
          </p:nvSpPr>
          <p:spPr>
            <a:xfrm>
              <a:off x="4876560" y="3110760"/>
              <a:ext cx="256680" cy="5760"/>
            </a:xfrm>
            <a:custGeom>
              <a:avLst/>
              <a:gdLst>
                <a:gd name="textAreaLeft" fmla="*/ 0 w 256680"/>
                <a:gd name="textAreaRight" fmla="*/ 257040 w 256680"/>
                <a:gd name="textAreaTop" fmla="*/ 0 h 5760"/>
                <a:gd name="textAreaBottom" fmla="*/ 6120 h 5760"/>
              </a:gdLst>
              <a:ahLst/>
              <a:cxnLst/>
              <a:rect l="textAreaLeft" t="textAreaTop" r="textAreaRight" b="textAreaBottom"/>
              <a:pathLst>
                <a:path fill="none" w="257400" h="6600">
                  <a:moveTo>
                    <a:pt x="-128700" y="0"/>
                  </a:moveTo>
                  <a:lnTo>
                    <a:pt x="128700" y="0"/>
                  </a:lnTo>
                </a:path>
              </a:pathLst>
            </a:custGeom>
            <a:noFill/>
            <a:ln cap="rnd" w="19800">
              <a:solidFill>
                <a:srgbClr val="BEE68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38880" rIns="90000" bIns="-38880" anchor="t">
              <a:noAutofit/>
            </a:bodyPr>
            <a:p>
              <a:endParaRPr lang="sv-SE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" name="MMConnector"/>
            <p:cNvSpPr/>
            <p:nvPr/>
          </p:nvSpPr>
          <p:spPr>
            <a:xfrm>
              <a:off x="8529840" y="3641760"/>
              <a:ext cx="527040" cy="1062000"/>
            </a:xfrm>
            <a:custGeom>
              <a:avLst/>
              <a:gdLst>
                <a:gd name="textAreaLeft" fmla="*/ 0 w 527040"/>
                <a:gd name="textAreaRight" fmla="*/ 527400 w 527040"/>
                <a:gd name="textAreaTop" fmla="*/ 0 h 1062000"/>
                <a:gd name="textAreaBottom" fmla="*/ 1062360 h 1062000"/>
              </a:gdLst>
              <a:ahLst/>
              <a:cxnLst/>
              <a:rect l="textAreaLeft" t="textAreaTop" r="textAreaRight" b="textAreaBottom"/>
              <a:pathLst>
                <a:path fill="none" w="527670" h="1062600">
                  <a:moveTo>
                    <a:pt x="0" y="-531300"/>
                  </a:moveTo>
                  <a:cubicBezTo>
                    <a:pt x="703560" y="-531300"/>
                    <a:pt x="703560" y="531300"/>
                    <a:pt x="0" y="531300"/>
                  </a:cubicBezTo>
                </a:path>
              </a:pathLst>
            </a:custGeom>
            <a:noFill/>
            <a:ln cap="rnd" w="19800">
              <a:solidFill>
                <a:srgbClr val="BEE68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5000" rIns="90000" bIns="45000" anchor="t">
              <a:noAutofit/>
            </a:bodyPr>
            <a:p>
              <a:endParaRPr lang="sv-SE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" name="MMConnector"/>
            <p:cNvSpPr/>
            <p:nvPr/>
          </p:nvSpPr>
          <p:spPr>
            <a:xfrm>
              <a:off x="1097640" y="4658400"/>
              <a:ext cx="485280" cy="969480"/>
            </a:xfrm>
            <a:custGeom>
              <a:avLst/>
              <a:gdLst>
                <a:gd name="textAreaLeft" fmla="*/ 0 w 485280"/>
                <a:gd name="textAreaRight" fmla="*/ 485640 w 485280"/>
                <a:gd name="textAreaTop" fmla="*/ 0 h 969480"/>
                <a:gd name="textAreaBottom" fmla="*/ 969840 h 969480"/>
              </a:gdLst>
              <a:ahLst/>
              <a:cxnLst/>
              <a:rect l="textAreaLeft" t="textAreaTop" r="textAreaRight" b="textAreaBottom"/>
              <a:pathLst>
                <a:path fill="none" w="486090" h="970200">
                  <a:moveTo>
                    <a:pt x="0" y="-485100"/>
                  </a:moveTo>
                  <a:cubicBezTo>
                    <a:pt x="-648120" y="-485100"/>
                    <a:pt x="-648120" y="485100"/>
                    <a:pt x="0" y="485100"/>
                  </a:cubicBezTo>
                </a:path>
              </a:pathLst>
            </a:custGeom>
            <a:noFill/>
            <a:ln cap="rnd" w="19800">
              <a:solidFill>
                <a:srgbClr val="BEE68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5000" rIns="90000" bIns="45000" anchor="t">
              <a:noAutofit/>
            </a:bodyPr>
            <a:p>
              <a:endParaRPr lang="sv-SE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" name="MMConnector"/>
            <p:cNvSpPr/>
            <p:nvPr/>
          </p:nvSpPr>
          <p:spPr>
            <a:xfrm>
              <a:off x="4392000" y="4173120"/>
              <a:ext cx="256680" cy="5760"/>
            </a:xfrm>
            <a:custGeom>
              <a:avLst/>
              <a:gdLst>
                <a:gd name="textAreaLeft" fmla="*/ 0 w 256680"/>
                <a:gd name="textAreaRight" fmla="*/ 257040 w 256680"/>
                <a:gd name="textAreaTop" fmla="*/ 0 h 5760"/>
                <a:gd name="textAreaBottom" fmla="*/ 6120 h 5760"/>
              </a:gdLst>
              <a:ahLst/>
              <a:cxnLst/>
              <a:rect l="textAreaLeft" t="textAreaTop" r="textAreaRight" b="textAreaBottom"/>
              <a:pathLst>
                <a:path fill="none" w="257400" h="6600">
                  <a:moveTo>
                    <a:pt x="128700" y="0"/>
                  </a:moveTo>
                  <a:lnTo>
                    <a:pt x="-128700" y="0"/>
                  </a:lnTo>
                </a:path>
              </a:pathLst>
            </a:custGeom>
            <a:noFill/>
            <a:ln cap="rnd" w="19800">
              <a:solidFill>
                <a:srgbClr val="BEE68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38880" rIns="90000" bIns="-38880" anchor="t">
              <a:noAutofit/>
            </a:bodyPr>
            <a:p>
              <a:endParaRPr lang="sv-SE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" name="MainIdea"/>
            <p:cNvSpPr/>
            <p:nvPr/>
          </p:nvSpPr>
          <p:spPr>
            <a:xfrm>
              <a:off x="150840" y="2912760"/>
              <a:ext cx="2293560" cy="395280"/>
            </a:xfrm>
            <a:custGeom>
              <a:avLst/>
              <a:gdLst>
                <a:gd name="textAreaLeft" fmla="*/ 133920 w 2293560"/>
                <a:gd name="textAreaRight" fmla="*/ 2163960 w 2293560"/>
                <a:gd name="textAreaTop" fmla="*/ 102960 h 395280"/>
                <a:gd name="textAreaBottom" fmla="*/ 287640 h 395280"/>
              </a:gdLst>
              <a:ahLst/>
              <a:cxnLst/>
              <a:rect l="textAreaLeft" t="textAreaTop" r="textAreaRight" b="textAreaBottom"/>
              <a:pathLst>
                <a:path w="2294325" h="396000">
                  <a:moveTo>
                    <a:pt x="26400" y="0"/>
                  </a:moveTo>
                  <a:lnTo>
                    <a:pt x="2267925" y="0"/>
                  </a:lnTo>
                  <a:cubicBezTo>
                    <a:pt x="2285666" y="0"/>
                    <a:pt x="2294325" y="8659"/>
                    <a:pt x="2294325" y="26400"/>
                  </a:cubicBezTo>
                  <a:lnTo>
                    <a:pt x="2294325" y="369600"/>
                  </a:lnTo>
                  <a:cubicBezTo>
                    <a:pt x="2294325" y="387341"/>
                    <a:pt x="2285666" y="396000"/>
                    <a:pt x="2267925" y="396000"/>
                  </a:cubicBezTo>
                  <a:lnTo>
                    <a:pt x="26400" y="396000"/>
                  </a:lnTo>
                  <a:cubicBezTo>
                    <a:pt x="8659" y="396000"/>
                    <a:pt x="0" y="387341"/>
                    <a:pt x="0" y="369600"/>
                  </a:cubicBezTo>
                  <a:lnTo>
                    <a:pt x="0" y="26400"/>
                  </a:lnTo>
                  <a:cubicBezTo>
                    <a:pt x="0" y="8659"/>
                    <a:pt x="8659" y="0"/>
                    <a:pt x="26400" y="0"/>
                  </a:cubicBezTo>
                  <a:close/>
                </a:path>
              </a:pathLst>
            </a:custGeom>
            <a:solidFill>
              <a:srgbClr val="F6F6F6"/>
            </a:solidFill>
            <a:ln w="19800">
              <a:solidFill>
                <a:srgbClr val="F6F6F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tIns="0" rIns="0" bIns="11160" anchor="ctr"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lang="en-US" sz="1190" b="1" u="none" strike="noStrike">
                  <a:solidFill>
                    <a:srgbClr val="191919"/>
                  </a:solidFill>
                  <a:effectLst/>
                  <a:uFillTx/>
                  <a:latin typeface="Arial"/>
                </a:rPr>
                <a:t>2026-03-31: Byte till Sappa</a:t>
              </a:r>
              <a:endParaRPr lang="sv-SE" sz="119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" name="MainTopic"/>
            <p:cNvSpPr/>
            <p:nvPr/>
          </p:nvSpPr>
          <p:spPr>
            <a:xfrm>
              <a:off x="2702520" y="2965320"/>
              <a:ext cx="2044800" cy="289800"/>
            </a:xfrm>
            <a:custGeom>
              <a:avLst/>
              <a:gdLst>
                <a:gd name="textAreaLeft" fmla="*/ 120600 w 2044800"/>
                <a:gd name="textAreaRight" fmla="*/ 1941840 w 2044800"/>
                <a:gd name="textAreaTop" fmla="*/ 56520 h 289800"/>
                <a:gd name="textAreaBottom" fmla="*/ 241560 h 289800"/>
              </a:gdLst>
              <a:ahLst/>
              <a:cxnLst/>
              <a:rect l="textAreaLeft" t="textAreaTop" r="textAreaRight" b="textAreaBottom"/>
              <a:pathLst>
                <a:path stroke="0" w="2045381" h="290400">
                  <a:moveTo>
                    <a:pt x="0" y="0"/>
                  </a:moveTo>
                  <a:lnTo>
                    <a:pt x="2045381" y="0"/>
                  </a:lnTo>
                  <a:lnTo>
                    <a:pt x="2045381" y="290400"/>
                  </a:lnTo>
                  <a:lnTo>
                    <a:pt x="0" y="2904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9800">
              <a:solidFill>
                <a:srgbClr val="BEE68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tIns="0" rIns="0" bIns="11160" anchor="ctr"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lang="en-US" sz="1190" b="1" u="none" strike="noStrike">
                  <a:solidFill>
                    <a:srgbClr val="EBEBEB"/>
                  </a:solidFill>
                  <a:effectLst/>
                  <a:uFillTx/>
                  <a:latin typeface="Arial"/>
                </a:rPr>
                <a:t>Avtal med Tele2 upphör</a:t>
              </a:r>
              <a:endParaRPr lang="sv-SE" sz="119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" name="MainTopic"/>
            <p:cNvSpPr/>
            <p:nvPr/>
          </p:nvSpPr>
          <p:spPr>
            <a:xfrm>
              <a:off x="5005440" y="2873160"/>
              <a:ext cx="3523680" cy="474480"/>
            </a:xfrm>
            <a:custGeom>
              <a:avLst/>
              <a:gdLst>
                <a:gd name="textAreaLeft" fmla="*/ 120600 w 3523680"/>
                <a:gd name="textAreaRight" fmla="*/ 3420720 w 3523680"/>
                <a:gd name="textAreaTop" fmla="*/ 56520 h 474480"/>
                <a:gd name="textAreaBottom" fmla="*/ 426240 h 474480"/>
              </a:gdLst>
              <a:ahLst/>
              <a:cxnLst/>
              <a:rect l="textAreaLeft" t="textAreaTop" r="textAreaRight" b="textAreaBottom"/>
              <a:pathLst>
                <a:path stroke="0" w="3524400" h="475200">
                  <a:moveTo>
                    <a:pt x="0" y="0"/>
                  </a:moveTo>
                  <a:lnTo>
                    <a:pt x="3524400" y="0"/>
                  </a:lnTo>
                  <a:lnTo>
                    <a:pt x="3524400" y="475200"/>
                  </a:lnTo>
                  <a:lnTo>
                    <a:pt x="0" y="4752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9800">
              <a:solidFill>
                <a:srgbClr val="BEE68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11160" anchor="ctr"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lang="en-US" sz="1190" b="1" u="none" strike="noStrike">
                  <a:solidFill>
                    <a:srgbClr val="EBEBEB"/>
                  </a:solidFill>
                  <a:effectLst/>
                  <a:uFillTx/>
                  <a:latin typeface="Arial"/>
                </a:rPr>
                <a:t>Sappa levererar tillfälligt bredband via samma nät som Tele2 gjorde</a:t>
              </a:r>
              <a:endParaRPr lang="sv-SE" sz="119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9" name="MainTopic"/>
            <p:cNvSpPr/>
            <p:nvPr/>
          </p:nvSpPr>
          <p:spPr>
            <a:xfrm>
              <a:off x="4520520" y="3744360"/>
              <a:ext cx="4008240" cy="857160"/>
            </a:xfrm>
            <a:custGeom>
              <a:avLst/>
              <a:gdLst>
                <a:gd name="textAreaLeft" fmla="*/ 356400 w 4008240"/>
                <a:gd name="textAreaRight" fmla="*/ 3656160 w 4008240"/>
                <a:gd name="textAreaTop" fmla="*/ 56520 h 857160"/>
                <a:gd name="textAreaBottom" fmla="*/ 795600 h 857160"/>
              </a:gdLst>
              <a:ahLst/>
              <a:cxnLst/>
              <a:rect l="textAreaLeft" t="textAreaTop" r="textAreaRight" b="textAreaBottom"/>
              <a:pathLst>
                <a:path w="4009104" h="858000">
                  <a:moveTo>
                    <a:pt x="214500" y="0"/>
                  </a:moveTo>
                  <a:lnTo>
                    <a:pt x="3794604" y="0"/>
                  </a:lnTo>
                  <a:lnTo>
                    <a:pt x="4009104" y="429000"/>
                  </a:lnTo>
                  <a:lnTo>
                    <a:pt x="3794604" y="858000"/>
                  </a:lnTo>
                  <a:lnTo>
                    <a:pt x="214500" y="858000"/>
                  </a:lnTo>
                  <a:lnTo>
                    <a:pt x="0" y="429000"/>
                  </a:lnTo>
                  <a:lnTo>
                    <a:pt x="214500" y="0"/>
                  </a:lnTo>
                  <a:close/>
                </a:path>
              </a:pathLst>
            </a:custGeom>
            <a:solidFill>
              <a:srgbClr val="6748B4"/>
            </a:solidFill>
            <a:ln w="19800">
              <a:solidFill>
                <a:srgbClr val="BEE68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11160" anchor="ctr"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lang="en-US" sz="1190" b="1" u="none" strike="noStrike">
                  <a:solidFill>
                    <a:srgbClr val="EBEBEB"/>
                  </a:solidFill>
                  <a:effectLst/>
                  <a:uFillTx/>
                  <a:latin typeface="Arial"/>
                </a:rPr>
                <a:t>Att göra: koppla ur Tele2-routern för återlämning till Tele2. Koppla in Sappas modem och router. Kasta inte gamla routern!</a:t>
              </a:r>
              <a:endParaRPr lang="sv-SE" sz="119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0" name="MainTopic"/>
            <p:cNvSpPr/>
            <p:nvPr/>
          </p:nvSpPr>
          <p:spPr>
            <a:xfrm>
              <a:off x="1097640" y="4008240"/>
              <a:ext cx="3165120" cy="329400"/>
            </a:xfrm>
            <a:custGeom>
              <a:avLst/>
              <a:gdLst>
                <a:gd name="textAreaLeft" fmla="*/ 137880 w 3165120"/>
                <a:gd name="textAreaRight" fmla="*/ 3031560 w 3165120"/>
                <a:gd name="textAreaTop" fmla="*/ 69840 h 329400"/>
                <a:gd name="textAreaBottom" fmla="*/ 254520 h 329400"/>
              </a:gdLst>
              <a:ahLst/>
              <a:cxnLst/>
              <a:rect l="textAreaLeft" t="textAreaTop" r="textAreaRight" b="textAreaBottom"/>
              <a:pathLst>
                <a:path w="3165711" h="330000">
                  <a:moveTo>
                    <a:pt x="993131" y="0"/>
                  </a:moveTo>
                  <a:lnTo>
                    <a:pt x="3165711" y="0"/>
                  </a:lnTo>
                  <a:lnTo>
                    <a:pt x="3165711" y="144878"/>
                  </a:lnTo>
                  <a:lnTo>
                    <a:pt x="3165711" y="185122"/>
                  </a:lnTo>
                  <a:cubicBezTo>
                    <a:pt x="3165711" y="265136"/>
                    <a:pt x="3100846" y="330000"/>
                    <a:pt x="3033711" y="330000"/>
                  </a:cubicBezTo>
                  <a:lnTo>
                    <a:pt x="993131" y="330000"/>
                  </a:lnTo>
                  <a:lnTo>
                    <a:pt x="0" y="330000"/>
                  </a:lnTo>
                  <a:lnTo>
                    <a:pt x="0" y="144878"/>
                  </a:lnTo>
                  <a:cubicBezTo>
                    <a:pt x="0" y="64864"/>
                    <a:pt x="64864" y="0"/>
                    <a:pt x="132000" y="0"/>
                  </a:cubicBezTo>
                  <a:lnTo>
                    <a:pt x="993131" y="0"/>
                  </a:lnTo>
                  <a:close/>
                </a:path>
              </a:pathLst>
            </a:custGeom>
            <a:solidFill>
              <a:srgbClr val="B08F2A"/>
            </a:solidFill>
            <a:ln w="19800">
              <a:solidFill>
                <a:srgbClr val="BEE68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tIns="0" rIns="0" bIns="11160" anchor="ctr"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lang="en-US" sz="1190" b="1" u="none" strike="noStrike">
                  <a:solidFill>
                    <a:srgbClr val="EBEBEB"/>
                  </a:solidFill>
                  <a:effectLst/>
                  <a:uFillTx/>
                  <a:latin typeface="Arial"/>
                </a:rPr>
                <a:t>Att göra: gör ny kanalsökning på TV:n</a:t>
              </a:r>
              <a:endParaRPr lang="sv-SE" sz="119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1" name="MainTopic"/>
            <p:cNvSpPr/>
            <p:nvPr/>
          </p:nvSpPr>
          <p:spPr>
            <a:xfrm>
              <a:off x="1097640" y="4998240"/>
              <a:ext cx="2704320" cy="289800"/>
            </a:xfrm>
            <a:custGeom>
              <a:avLst/>
              <a:gdLst>
                <a:gd name="textAreaLeft" fmla="*/ 120600 w 2704320"/>
                <a:gd name="textAreaRight" fmla="*/ 2601360 w 2704320"/>
                <a:gd name="textAreaTop" fmla="*/ 56520 h 289800"/>
                <a:gd name="textAreaBottom" fmla="*/ 241560 h 289800"/>
              </a:gdLst>
              <a:ahLst/>
              <a:cxnLst/>
              <a:rect l="textAreaLeft" t="textAreaTop" r="textAreaRight" b="textAreaBottom"/>
              <a:pathLst>
                <a:path stroke="0" w="2704866" h="290400">
                  <a:moveTo>
                    <a:pt x="0" y="0"/>
                  </a:moveTo>
                  <a:lnTo>
                    <a:pt x="2704866" y="0"/>
                  </a:lnTo>
                  <a:lnTo>
                    <a:pt x="2704866" y="290400"/>
                  </a:lnTo>
                  <a:lnTo>
                    <a:pt x="0" y="2904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9800">
              <a:solidFill>
                <a:srgbClr val="BEE68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tIns="0" rIns="0" bIns="11160" anchor="ctr"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lang="en-US" sz="1190" b="1" u="none" strike="noStrike">
                  <a:solidFill>
                    <a:srgbClr val="EBEBEB"/>
                  </a:solidFill>
                  <a:effectLst/>
                  <a:uFillTx/>
                  <a:latin typeface="Arial"/>
                </a:rPr>
                <a:t>Avgiften ingår tills vidare i hyran</a:t>
              </a:r>
              <a:endParaRPr lang="sv-SE" sz="119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Image"/>
          <p:cNvPicPr/>
          <p:nvPr/>
        </p:nvPicPr>
        <p:blipFill>
          <a:blip r:embed="rId1"/>
          <a:stretch/>
        </p:blipFill>
        <p:spPr>
          <a:xfrm>
            <a:off x="0" y="0"/>
            <a:ext cx="9140400" cy="685656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43" name="Group106"/>
          <p:cNvGrpSpPr/>
          <p:nvPr/>
        </p:nvGrpSpPr>
        <p:grpSpPr>
          <a:xfrm>
            <a:off x="2279160" y="2920320"/>
            <a:ext cx="4597920" cy="1681920"/>
            <a:chOff x="2279160" y="2920320"/>
            <a:chExt cx="4597920" cy="1681920"/>
          </a:xfrm>
        </p:grpSpPr>
        <p:sp>
          <p:nvSpPr>
            <p:cNvPr id="44" name="MMConnector"/>
            <p:cNvSpPr/>
            <p:nvPr/>
          </p:nvSpPr>
          <p:spPr>
            <a:xfrm>
              <a:off x="3058920" y="3761280"/>
              <a:ext cx="256680" cy="5760"/>
            </a:xfrm>
            <a:custGeom>
              <a:avLst/>
              <a:gdLst>
                <a:gd name="textAreaLeft" fmla="*/ 0 w 256680"/>
                <a:gd name="textAreaRight" fmla="*/ 257040 w 256680"/>
                <a:gd name="textAreaTop" fmla="*/ 0 h 5760"/>
                <a:gd name="textAreaBottom" fmla="*/ 6120 h 5760"/>
              </a:gdLst>
              <a:ahLst/>
              <a:cxnLst/>
              <a:rect l="textAreaLeft" t="textAreaTop" r="textAreaRight" b="textAreaBottom"/>
              <a:pathLst>
                <a:path fill="none" w="257400" h="6600">
                  <a:moveTo>
                    <a:pt x="-128700" y="0"/>
                  </a:moveTo>
                  <a:lnTo>
                    <a:pt x="128700" y="0"/>
                  </a:lnTo>
                </a:path>
              </a:pathLst>
            </a:custGeom>
            <a:noFill/>
            <a:ln cap="rnd" w="198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38880" rIns="90000" bIns="-38880" anchor="t">
              <a:noAutofit/>
            </a:bodyPr>
            <a:p>
              <a:endParaRPr lang="sv-SE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5" name="MainIdea"/>
            <p:cNvSpPr/>
            <p:nvPr/>
          </p:nvSpPr>
          <p:spPr>
            <a:xfrm>
              <a:off x="2279160" y="3563280"/>
              <a:ext cx="650160" cy="395280"/>
            </a:xfrm>
            <a:custGeom>
              <a:avLst/>
              <a:gdLst>
                <a:gd name="textAreaLeft" fmla="*/ 133920 w 650160"/>
                <a:gd name="textAreaRight" fmla="*/ 520560 w 650160"/>
                <a:gd name="textAreaTop" fmla="*/ 102960 h 395280"/>
                <a:gd name="textAreaBottom" fmla="*/ 287640 h 395280"/>
              </a:gdLst>
              <a:ahLst/>
              <a:cxnLst/>
              <a:rect l="textAreaLeft" t="textAreaTop" r="textAreaRight" b="textAreaBottom"/>
              <a:pathLst>
                <a:path w="650925" h="396000">
                  <a:moveTo>
                    <a:pt x="26400" y="0"/>
                  </a:moveTo>
                  <a:lnTo>
                    <a:pt x="624525" y="0"/>
                  </a:lnTo>
                  <a:cubicBezTo>
                    <a:pt x="642266" y="0"/>
                    <a:pt x="650925" y="8659"/>
                    <a:pt x="650925" y="26400"/>
                  </a:cubicBezTo>
                  <a:lnTo>
                    <a:pt x="650925" y="369600"/>
                  </a:lnTo>
                  <a:cubicBezTo>
                    <a:pt x="650925" y="387341"/>
                    <a:pt x="642266" y="396000"/>
                    <a:pt x="624525" y="396000"/>
                  </a:cubicBezTo>
                  <a:lnTo>
                    <a:pt x="26400" y="396000"/>
                  </a:lnTo>
                  <a:cubicBezTo>
                    <a:pt x="8659" y="396000"/>
                    <a:pt x="0" y="387341"/>
                    <a:pt x="0" y="369600"/>
                  </a:cubicBezTo>
                  <a:lnTo>
                    <a:pt x="0" y="26400"/>
                  </a:lnTo>
                  <a:cubicBezTo>
                    <a:pt x="0" y="8659"/>
                    <a:pt x="8659" y="0"/>
                    <a:pt x="26400" y="0"/>
                  </a:cubicBezTo>
                  <a:close/>
                </a:path>
              </a:pathLst>
            </a:custGeom>
            <a:solidFill>
              <a:srgbClr val="417560"/>
            </a:solidFill>
            <a:ln w="19800">
              <a:solidFill>
                <a:srgbClr val="FFCC5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tIns="0" rIns="0" bIns="11160" anchor="ctr"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lang="en-US" sz="1190" b="1" u="none" strike="noStrike">
                  <a:solidFill>
                    <a:srgbClr val="FFFFFF"/>
                  </a:solidFill>
                  <a:effectLst/>
                  <a:uFillTx/>
                  <a:latin typeface="Arial"/>
                </a:rPr>
                <a:t>April</a:t>
              </a:r>
              <a:endParaRPr lang="sv-SE" sz="119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" name="MainTopic"/>
            <p:cNvSpPr/>
            <p:nvPr/>
          </p:nvSpPr>
          <p:spPr>
            <a:xfrm>
              <a:off x="3187440" y="2920320"/>
              <a:ext cx="3689640" cy="1681920"/>
            </a:xfrm>
            <a:custGeom>
              <a:avLst/>
              <a:gdLst>
                <a:gd name="textAreaLeft" fmla="*/ 196920 w 3689640"/>
                <a:gd name="textAreaRight" fmla="*/ 3497040 w 3689640"/>
                <a:gd name="textAreaTop" fmla="*/ 561240 h 1681920"/>
                <a:gd name="textAreaBottom" fmla="*/ 1115640 h 1681920"/>
              </a:gdLst>
              <a:ahLst/>
              <a:cxnLst/>
              <a:rect l="textAreaLeft" t="textAreaTop" r="textAreaRight" b="textAreaBottom"/>
              <a:pathLst>
                <a:path w="3690536" h="1682521">
                  <a:moveTo>
                    <a:pt x="0" y="841261"/>
                  </a:moveTo>
                  <a:cubicBezTo>
                    <a:pt x="0" y="376646"/>
                    <a:pt x="826156" y="0"/>
                    <a:pt x="1845268" y="0"/>
                  </a:cubicBezTo>
                  <a:cubicBezTo>
                    <a:pt x="2864380" y="0"/>
                    <a:pt x="3690536" y="376646"/>
                    <a:pt x="3690536" y="841261"/>
                  </a:cubicBezTo>
                  <a:cubicBezTo>
                    <a:pt x="3690536" y="1305875"/>
                    <a:pt x="2864380" y="1682521"/>
                    <a:pt x="1845268" y="1682521"/>
                  </a:cubicBezTo>
                  <a:cubicBezTo>
                    <a:pt x="826156" y="1682521"/>
                    <a:pt x="0" y="1305875"/>
                    <a:pt x="0" y="841261"/>
                  </a:cubicBezTo>
                  <a:close/>
                </a:path>
              </a:pathLst>
            </a:custGeom>
            <a:solidFill>
              <a:srgbClr val="7DBD8D"/>
            </a:solidFill>
            <a:ln w="6600">
              <a:solidFill>
                <a:srgbClr val="FFCC5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11160" anchor="ctr"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lang="en-US" sz="1190" b="1" u="none" strike="noStrike">
                  <a:solidFill>
                    <a:srgbClr val="454545"/>
                  </a:solidFill>
                  <a:effectLst/>
                  <a:uFillTx/>
                  <a:latin typeface="Arial"/>
                </a:rPr>
                <a:t>Att göra: Lämna tillbaka gamla bredbandroutern till Tele2. Hur och var meddelas senare.</a:t>
              </a:r>
              <a:endParaRPr lang="sv-SE" sz="119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324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roup110"/>
          <p:cNvGrpSpPr/>
          <p:nvPr/>
        </p:nvGrpSpPr>
        <p:grpSpPr>
          <a:xfrm>
            <a:off x="180000" y="2880000"/>
            <a:ext cx="8794080" cy="2806560"/>
            <a:chOff x="180000" y="2880000"/>
            <a:chExt cx="8794080" cy="2806560"/>
          </a:xfrm>
        </p:grpSpPr>
        <p:sp>
          <p:nvSpPr>
            <p:cNvPr id="48" name="MMConnector"/>
            <p:cNvSpPr/>
            <p:nvPr/>
          </p:nvSpPr>
          <p:spPr>
            <a:xfrm>
              <a:off x="2153160" y="3704040"/>
              <a:ext cx="233280" cy="5400"/>
            </a:xfrm>
            <a:custGeom>
              <a:avLst/>
              <a:gdLst>
                <a:gd name="textAreaLeft" fmla="*/ 0 w 233280"/>
                <a:gd name="textAreaRight" fmla="*/ 233640 w 233280"/>
                <a:gd name="textAreaTop" fmla="*/ 0 h 5400"/>
                <a:gd name="textAreaBottom" fmla="*/ 5760 h 5400"/>
              </a:gdLst>
              <a:ahLst/>
              <a:cxnLst/>
              <a:rect l="textAreaLeft" t="textAreaTop" r="textAreaRight" b="textAreaBottom"/>
              <a:pathLst>
                <a:path fill="none" w="234000" h="6000">
                  <a:moveTo>
                    <a:pt x="-117000" y="0"/>
                  </a:moveTo>
                  <a:lnTo>
                    <a:pt x="117000" y="0"/>
                  </a:lnTo>
                </a:path>
              </a:pathLst>
            </a:custGeom>
            <a:noFill/>
            <a:ln cap="rnd" w="18000">
              <a:solidFill>
                <a:srgbClr val="4DC7B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39240" rIns="90000" bIns="-39240" anchor="t">
              <a:noAutofit/>
            </a:bodyPr>
            <a:p>
              <a:endParaRPr lang="sv-SE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9" name="MMConnector"/>
            <p:cNvSpPr/>
            <p:nvPr/>
          </p:nvSpPr>
          <p:spPr>
            <a:xfrm>
              <a:off x="4694040" y="3704040"/>
              <a:ext cx="233280" cy="5400"/>
            </a:xfrm>
            <a:custGeom>
              <a:avLst/>
              <a:gdLst>
                <a:gd name="textAreaLeft" fmla="*/ 0 w 233280"/>
                <a:gd name="textAreaRight" fmla="*/ 233640 w 233280"/>
                <a:gd name="textAreaTop" fmla="*/ 0 h 5400"/>
                <a:gd name="textAreaBottom" fmla="*/ 5760 h 5400"/>
              </a:gdLst>
              <a:ahLst/>
              <a:cxnLst/>
              <a:rect l="textAreaLeft" t="textAreaTop" r="textAreaRight" b="textAreaBottom"/>
              <a:pathLst>
                <a:path fill="none" w="234000" h="6000">
                  <a:moveTo>
                    <a:pt x="-117000" y="0"/>
                  </a:moveTo>
                  <a:lnTo>
                    <a:pt x="117000" y="0"/>
                  </a:lnTo>
                </a:path>
              </a:pathLst>
            </a:custGeom>
            <a:noFill/>
            <a:ln cap="rnd" w="18000">
              <a:solidFill>
                <a:srgbClr val="4DC7B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39240" rIns="90000" bIns="-39240" anchor="t">
              <a:noAutofit/>
            </a:bodyPr>
            <a:p>
              <a:endParaRPr lang="sv-SE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" name="MMConnector"/>
            <p:cNvSpPr/>
            <p:nvPr/>
          </p:nvSpPr>
          <p:spPr>
            <a:xfrm>
              <a:off x="8334720" y="4365000"/>
              <a:ext cx="639360" cy="1321560"/>
            </a:xfrm>
            <a:custGeom>
              <a:avLst/>
              <a:gdLst>
                <a:gd name="textAreaLeft" fmla="*/ 0 w 639360"/>
                <a:gd name="textAreaRight" fmla="*/ 639720 w 639360"/>
                <a:gd name="textAreaTop" fmla="*/ 0 h 1321560"/>
                <a:gd name="textAreaBottom" fmla="*/ 1321920 h 1321560"/>
              </a:gdLst>
              <a:ahLst/>
              <a:cxnLst/>
              <a:rect l="textAreaLeft" t="textAreaTop" r="textAreaRight" b="textAreaBottom"/>
              <a:pathLst>
                <a:path fill="none" w="639969" h="1322154">
                  <a:moveTo>
                    <a:pt x="0" y="-661077"/>
                  </a:moveTo>
                  <a:cubicBezTo>
                    <a:pt x="853293" y="-661077"/>
                    <a:pt x="853293" y="661077"/>
                    <a:pt x="0" y="661077"/>
                  </a:cubicBezTo>
                </a:path>
              </a:pathLst>
            </a:custGeom>
            <a:noFill/>
            <a:ln cap="rnd" w="18000">
              <a:solidFill>
                <a:srgbClr val="4DC7B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5000" rIns="90000" bIns="45000" anchor="t">
              <a:noAutofit/>
            </a:bodyPr>
            <a:p>
              <a:endParaRPr lang="sv-SE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1" name="MainIdea"/>
            <p:cNvSpPr/>
            <p:nvPr/>
          </p:nvSpPr>
          <p:spPr>
            <a:xfrm>
              <a:off x="180000" y="3521160"/>
              <a:ext cx="1855440" cy="365400"/>
            </a:xfrm>
            <a:custGeom>
              <a:avLst/>
              <a:gdLst>
                <a:gd name="textAreaLeft" fmla="*/ 153720 w 1855440"/>
                <a:gd name="textAreaRight" fmla="*/ 1705680 w 1855440"/>
                <a:gd name="textAreaTop" fmla="*/ 96480 h 365400"/>
                <a:gd name="textAreaBottom" fmla="*/ 264600 h 365400"/>
              </a:gdLst>
              <a:ahLst/>
              <a:cxnLst/>
              <a:rect l="textAreaLeft" t="textAreaTop" r="textAreaRight" b="textAreaBottom"/>
              <a:pathLst>
                <a:path w="1856017" h="366000">
                  <a:moveTo>
                    <a:pt x="91500" y="0"/>
                  </a:moveTo>
                  <a:lnTo>
                    <a:pt x="1764517" y="0"/>
                  </a:lnTo>
                  <a:lnTo>
                    <a:pt x="1856017" y="183000"/>
                  </a:lnTo>
                  <a:lnTo>
                    <a:pt x="1764517" y="366000"/>
                  </a:lnTo>
                  <a:lnTo>
                    <a:pt x="91500" y="366000"/>
                  </a:lnTo>
                  <a:lnTo>
                    <a:pt x="0" y="183000"/>
                  </a:lnTo>
                  <a:lnTo>
                    <a:pt x="91500" y="0"/>
                  </a:lnTo>
                  <a:close/>
                </a:path>
              </a:pathLst>
            </a:custGeom>
            <a:noFill/>
            <a:ln w="24000">
              <a:solidFill>
                <a:srgbClr val="F8AE1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tIns="0" rIns="0" bIns="11160" anchor="ctr"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lang="en-US" sz="1100" b="1" u="none" strike="noStrike">
                  <a:solidFill>
                    <a:srgbClr val="FFFFFF"/>
                  </a:solidFill>
                  <a:effectLst/>
                  <a:uFillTx/>
                  <a:latin typeface="Arial"/>
                </a:rPr>
                <a:t>Preliminärt 2026-06-30</a:t>
              </a:r>
              <a:endParaRPr lang="sv-SE" sz="11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2" name="MainTopic"/>
            <p:cNvSpPr/>
            <p:nvPr/>
          </p:nvSpPr>
          <p:spPr>
            <a:xfrm>
              <a:off x="2270160" y="2880000"/>
              <a:ext cx="2306160" cy="1647720"/>
            </a:xfrm>
            <a:custGeom>
              <a:avLst/>
              <a:gdLst>
                <a:gd name="textAreaLeft" fmla="*/ 338400 w 2306160"/>
                <a:gd name="textAreaRight" fmla="*/ 1954080 w 2306160"/>
                <a:gd name="textAreaTop" fmla="*/ 737640 h 1647720"/>
                <a:gd name="textAreaBottom" fmla="*/ 905760 h 1647720"/>
              </a:gdLst>
              <a:ahLst/>
              <a:cxnLst/>
              <a:rect l="textAreaLeft" t="textAreaTop" r="textAreaRight" b="textAreaBottom"/>
              <a:pathLst>
                <a:path w="2306857" h="1648309">
                  <a:moveTo>
                    <a:pt x="328799" y="541422"/>
                  </a:moveTo>
                  <a:lnTo>
                    <a:pt x="189804" y="264598"/>
                  </a:lnTo>
                  <a:lnTo>
                    <a:pt x="481808" y="367474"/>
                  </a:lnTo>
                  <a:lnTo>
                    <a:pt x="481808" y="108440"/>
                  </a:lnTo>
                  <a:lnTo>
                    <a:pt x="716348" y="293226"/>
                  </a:lnTo>
                  <a:lnTo>
                    <a:pt x="817619" y="0"/>
                  </a:lnTo>
                  <a:lnTo>
                    <a:pt x="1027179" y="263527"/>
                  </a:lnTo>
                  <a:lnTo>
                    <a:pt x="1241318" y="0"/>
                  </a:lnTo>
                  <a:lnTo>
                    <a:pt x="1379503" y="233827"/>
                  </a:lnTo>
                  <a:lnTo>
                    <a:pt x="1689063" y="60726"/>
                  </a:lnTo>
                  <a:lnTo>
                    <a:pt x="1723130" y="356188"/>
                  </a:lnTo>
                  <a:lnTo>
                    <a:pt x="2044339" y="277610"/>
                  </a:lnTo>
                  <a:lnTo>
                    <a:pt x="1876868" y="560521"/>
                  </a:lnTo>
                  <a:lnTo>
                    <a:pt x="2190343" y="524856"/>
                  </a:lnTo>
                  <a:lnTo>
                    <a:pt x="1997443" y="798114"/>
                  </a:lnTo>
                  <a:lnTo>
                    <a:pt x="2306857" y="880545"/>
                  </a:lnTo>
                  <a:lnTo>
                    <a:pt x="2057731" y="1020859"/>
                  </a:lnTo>
                  <a:lnTo>
                    <a:pt x="2272790" y="1249245"/>
                  </a:lnTo>
                  <a:lnTo>
                    <a:pt x="1965978" y="1185508"/>
                  </a:lnTo>
                  <a:lnTo>
                    <a:pt x="2121919" y="1466128"/>
                  </a:lnTo>
                  <a:lnTo>
                    <a:pt x="1771367" y="1347550"/>
                  </a:lnTo>
                  <a:lnTo>
                    <a:pt x="1630374" y="1604932"/>
                  </a:lnTo>
                  <a:lnTo>
                    <a:pt x="1439790" y="1436648"/>
                  </a:lnTo>
                  <a:lnTo>
                    <a:pt x="1279967" y="1648309"/>
                  </a:lnTo>
                  <a:lnTo>
                    <a:pt x="1153429" y="1466347"/>
                  </a:lnTo>
                  <a:lnTo>
                    <a:pt x="987958" y="1648309"/>
                  </a:lnTo>
                  <a:lnTo>
                    <a:pt x="788703" y="1421798"/>
                  </a:lnTo>
                  <a:lnTo>
                    <a:pt x="521031" y="1600595"/>
                  </a:lnTo>
                  <a:lnTo>
                    <a:pt x="535489" y="1303001"/>
                  </a:lnTo>
                  <a:lnTo>
                    <a:pt x="203912" y="1392099"/>
                  </a:lnTo>
                  <a:lnTo>
                    <a:pt x="384772" y="1169355"/>
                  </a:lnTo>
                  <a:lnTo>
                    <a:pt x="58689" y="1062724"/>
                  </a:lnTo>
                  <a:lnTo>
                    <a:pt x="311670" y="914650"/>
                  </a:lnTo>
                  <a:lnTo>
                    <a:pt x="0" y="763427"/>
                  </a:lnTo>
                  <a:lnTo>
                    <a:pt x="249127" y="694167"/>
                  </a:lnTo>
                  <a:lnTo>
                    <a:pt x="0" y="477143"/>
                  </a:lnTo>
                  <a:lnTo>
                    <a:pt x="328799" y="541422"/>
                  </a:lnTo>
                  <a:close/>
                </a:path>
              </a:pathLst>
            </a:custGeom>
            <a:solidFill>
              <a:srgbClr val="232428"/>
            </a:solidFill>
            <a:ln w="18000">
              <a:solidFill>
                <a:srgbClr val="4DC7B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tIns="0" rIns="0" bIns="11160" anchor="ctr"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lang="en-US" sz="1100" b="1" u="none" strike="noStrike">
                  <a:solidFill>
                    <a:srgbClr val="FFFFFF"/>
                  </a:solidFill>
                  <a:effectLst/>
                  <a:uFillTx/>
                  <a:latin typeface="Arial"/>
                </a:rPr>
                <a:t>Fiberbredband på plats</a:t>
              </a:r>
              <a:endParaRPr lang="sv-SE" sz="11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" name="MainTopic"/>
            <p:cNvSpPr/>
            <p:nvPr/>
          </p:nvSpPr>
          <p:spPr>
            <a:xfrm>
              <a:off x="4811040" y="3398040"/>
              <a:ext cx="3522960" cy="611280"/>
            </a:xfrm>
            <a:custGeom>
              <a:avLst/>
              <a:gdLst>
                <a:gd name="textAreaLeft" fmla="*/ 263520 w 3522960"/>
                <a:gd name="textAreaRight" fmla="*/ 3263400 w 3522960"/>
                <a:gd name="textAreaTop" fmla="*/ 51480 h 611280"/>
                <a:gd name="textAreaBottom" fmla="*/ 555480 h 611280"/>
              </a:gdLst>
              <a:ahLst/>
              <a:cxnLst/>
              <a:rect l="textAreaLeft" t="textAreaTop" r="textAreaRight" b="textAreaBottom"/>
              <a:pathLst>
                <a:path w="3523680" h="612000">
                  <a:moveTo>
                    <a:pt x="153000" y="0"/>
                  </a:moveTo>
                  <a:lnTo>
                    <a:pt x="3370680" y="0"/>
                  </a:lnTo>
                  <a:lnTo>
                    <a:pt x="3523680" y="306000"/>
                  </a:lnTo>
                  <a:lnTo>
                    <a:pt x="3370680" y="612000"/>
                  </a:lnTo>
                  <a:lnTo>
                    <a:pt x="153000" y="612000"/>
                  </a:lnTo>
                  <a:lnTo>
                    <a:pt x="0" y="306000"/>
                  </a:lnTo>
                  <a:lnTo>
                    <a:pt x="153000" y="0"/>
                  </a:lnTo>
                  <a:close/>
                </a:path>
              </a:pathLst>
            </a:custGeom>
            <a:solidFill>
              <a:srgbClr val="B67F10"/>
            </a:solidFill>
            <a:ln w="18000">
              <a:solidFill>
                <a:srgbClr val="4DC7B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11160" anchor="ctr"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lang="en-US" sz="1100" b="1" u="none" strike="noStrike">
                  <a:solidFill>
                    <a:srgbClr val="FFFFFF"/>
                  </a:solidFill>
                  <a:effectLst/>
                  <a:uFillTx/>
                  <a:latin typeface="Arial"/>
                </a:rPr>
                <a:t>Att göra: Flytta routern från modemet/koaxuttaget till fiberkonvertern som Sappa installerar. </a:t>
              </a:r>
              <a:endParaRPr lang="sv-SE" sz="11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4" name="MainTopic"/>
            <p:cNvSpPr/>
            <p:nvPr/>
          </p:nvSpPr>
          <p:spPr>
            <a:xfrm>
              <a:off x="6013800" y="4888080"/>
              <a:ext cx="2320200" cy="275400"/>
            </a:xfrm>
            <a:custGeom>
              <a:avLst/>
              <a:gdLst>
                <a:gd name="textAreaLeft" fmla="*/ 142560 w 2320200"/>
                <a:gd name="textAreaRight" fmla="*/ 2181600 w 2320200"/>
                <a:gd name="textAreaTop" fmla="*/ 51480 h 275400"/>
                <a:gd name="textAreaBottom" fmla="*/ 219600 h 275400"/>
              </a:gdLst>
              <a:ahLst/>
              <a:cxnLst/>
              <a:rect l="textAreaLeft" t="textAreaTop" r="textAreaRight" b="textAreaBottom"/>
              <a:pathLst>
                <a:path w="2320823" h="276000">
                  <a:moveTo>
                    <a:pt x="69000" y="0"/>
                  </a:moveTo>
                  <a:lnTo>
                    <a:pt x="2251823" y="0"/>
                  </a:lnTo>
                  <a:lnTo>
                    <a:pt x="2320823" y="138000"/>
                  </a:lnTo>
                  <a:lnTo>
                    <a:pt x="2251823" y="276000"/>
                  </a:lnTo>
                  <a:lnTo>
                    <a:pt x="69000" y="276000"/>
                  </a:lnTo>
                  <a:lnTo>
                    <a:pt x="0" y="138000"/>
                  </a:lnTo>
                  <a:lnTo>
                    <a:pt x="69000" y="0"/>
                  </a:lnTo>
                  <a:close/>
                </a:path>
              </a:pathLst>
            </a:custGeom>
            <a:solidFill>
              <a:srgbClr val="369289"/>
            </a:solidFill>
            <a:ln w="18000">
              <a:solidFill>
                <a:srgbClr val="4DC7B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tIns="0" rIns="0" bIns="11160" anchor="ctr"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lang="en-US" sz="1100" b="1" u="none" strike="noStrike">
                  <a:solidFill>
                    <a:srgbClr val="FFFFFF"/>
                  </a:solidFill>
                  <a:effectLst/>
                  <a:uFillTx/>
                  <a:latin typeface="Arial"/>
                </a:rPr>
                <a:t>Behåll modemet.</a:t>
              </a:r>
              <a:endParaRPr lang="sv-SE" sz="11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A3C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Group108"/>
          <p:cNvGrpSpPr/>
          <p:nvPr/>
        </p:nvGrpSpPr>
        <p:grpSpPr>
          <a:xfrm>
            <a:off x="2902680" y="2504160"/>
            <a:ext cx="3338280" cy="2543760"/>
            <a:chOff x="2902680" y="2504160"/>
            <a:chExt cx="3338280" cy="2543760"/>
          </a:xfrm>
        </p:grpSpPr>
        <p:sp>
          <p:nvSpPr>
            <p:cNvPr id="56" name="MMConnector"/>
            <p:cNvSpPr/>
            <p:nvPr/>
          </p:nvSpPr>
          <p:spPr>
            <a:xfrm>
              <a:off x="4572000" y="3878640"/>
              <a:ext cx="5400" cy="233280"/>
            </a:xfrm>
            <a:custGeom>
              <a:avLst/>
              <a:gdLst>
                <a:gd name="textAreaLeft" fmla="*/ 0 w 5400"/>
                <a:gd name="textAreaRight" fmla="*/ 5760 w 5400"/>
                <a:gd name="textAreaTop" fmla="*/ 0 h 233280"/>
                <a:gd name="textAreaBottom" fmla="*/ 233640 h 233280"/>
              </a:gdLst>
              <a:ahLst/>
              <a:cxnLst/>
              <a:rect l="textAreaLeft" t="textAreaTop" r="textAreaRight" b="textAreaBottom"/>
              <a:pathLst>
                <a:path fill="none" w="6000" h="234000">
                  <a:moveTo>
                    <a:pt x="0" y="-117000"/>
                  </a:moveTo>
                  <a:lnTo>
                    <a:pt x="0" y="117000"/>
                  </a:lnTo>
                </a:path>
              </a:pathLst>
            </a:custGeom>
            <a:noFill/>
            <a:ln cap="rnd" w="180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5000" rIns="90000" bIns="45000" anchor="t">
              <a:noAutofit/>
            </a:bodyPr>
            <a:p>
              <a:endParaRPr lang="sv-SE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7" name="MMConnector"/>
            <p:cNvSpPr/>
            <p:nvPr/>
          </p:nvSpPr>
          <p:spPr>
            <a:xfrm>
              <a:off x="4572000" y="4346640"/>
              <a:ext cx="5400" cy="701280"/>
            </a:xfrm>
            <a:custGeom>
              <a:avLst/>
              <a:gdLst>
                <a:gd name="textAreaLeft" fmla="*/ 0 w 5400"/>
                <a:gd name="textAreaRight" fmla="*/ 5760 w 5400"/>
                <a:gd name="textAreaTop" fmla="*/ 0 h 701280"/>
                <a:gd name="textAreaBottom" fmla="*/ 701640 h 701280"/>
              </a:gdLst>
              <a:ahLst/>
              <a:cxnLst/>
              <a:rect l="textAreaLeft" t="textAreaTop" r="textAreaRight" b="textAreaBottom"/>
              <a:pathLst>
                <a:path fill="none" w="6000" h="702000">
                  <a:moveTo>
                    <a:pt x="0" y="-585000"/>
                  </a:moveTo>
                  <a:lnTo>
                    <a:pt x="0" y="117000"/>
                  </a:lnTo>
                </a:path>
              </a:pathLst>
            </a:custGeom>
            <a:noFill/>
            <a:ln cap="rnd" w="180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5000" rIns="90000" bIns="45000" anchor="t">
              <a:noAutofit/>
            </a:bodyPr>
            <a:p>
              <a:endParaRPr lang="sv-SE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8" name="MainIdea"/>
            <p:cNvSpPr/>
            <p:nvPr/>
          </p:nvSpPr>
          <p:spPr>
            <a:xfrm>
              <a:off x="3943440" y="2504160"/>
              <a:ext cx="1256760" cy="1256760"/>
            </a:xfrm>
            <a:custGeom>
              <a:avLst/>
              <a:gdLst>
                <a:gd name="textAreaLeft" fmla="*/ 118800 w 1256760"/>
                <a:gd name="textAreaRight" fmla="*/ 1141920 w 1256760"/>
                <a:gd name="textAreaTop" fmla="*/ 542160 h 1256760"/>
                <a:gd name="textAreaBottom" fmla="*/ 710280 h 1256760"/>
              </a:gdLst>
              <a:ahLst/>
              <a:cxnLst/>
              <a:rect l="textAreaLeft" t="textAreaTop" r="textAreaRight" b="textAreaBottom"/>
              <a:pathLst>
                <a:path w="1257375" h="1257375">
                  <a:moveTo>
                    <a:pt x="0" y="628688"/>
                  </a:moveTo>
                  <a:cubicBezTo>
                    <a:pt x="0" y="281473"/>
                    <a:pt x="281473" y="0"/>
                    <a:pt x="628688" y="0"/>
                  </a:cubicBezTo>
                  <a:cubicBezTo>
                    <a:pt x="975902" y="0"/>
                    <a:pt x="1257375" y="281473"/>
                    <a:pt x="1257375" y="628688"/>
                  </a:cubicBezTo>
                  <a:cubicBezTo>
                    <a:pt x="1257375" y="975902"/>
                    <a:pt x="975902" y="1257375"/>
                    <a:pt x="628688" y="1257375"/>
                  </a:cubicBezTo>
                  <a:cubicBezTo>
                    <a:pt x="281473" y="1257375"/>
                    <a:pt x="0" y="975902"/>
                    <a:pt x="0" y="628688"/>
                  </a:cubicBezTo>
                  <a:close/>
                </a:path>
              </a:pathLst>
            </a:custGeom>
            <a:solidFill>
              <a:srgbClr val="84CD89">
                <a:alpha val="88000"/>
              </a:srgbClr>
            </a:solidFill>
            <a:ln w="600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tIns="0" rIns="0" bIns="11160" anchor="ctr"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lang="en-US" sz="1100" b="1" u="none" strike="noStrike">
                  <a:solidFill>
                    <a:srgbClr val="FFFFFF"/>
                  </a:solidFill>
                  <a:effectLst/>
                  <a:uFillTx/>
                  <a:latin typeface="Arial"/>
                </a:rPr>
                <a:t>Preliminärt juli</a:t>
              </a:r>
              <a:endParaRPr lang="sv-SE" sz="11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9" name="MainTopic"/>
            <p:cNvSpPr/>
            <p:nvPr/>
          </p:nvSpPr>
          <p:spPr>
            <a:xfrm>
              <a:off x="3149280" y="3995640"/>
              <a:ext cx="2845080" cy="233280"/>
            </a:xfrm>
            <a:custGeom>
              <a:avLst/>
              <a:gdLst>
                <a:gd name="textAreaLeft" fmla="*/ 121320 w 2845080"/>
                <a:gd name="textAreaRight" fmla="*/ 2727720 w 2845080"/>
                <a:gd name="textAreaTop" fmla="*/ 45360 h 233280"/>
                <a:gd name="textAreaBottom" fmla="*/ 183600 h 233280"/>
              </a:gdLst>
              <a:ahLst/>
              <a:cxnLst/>
              <a:rect l="textAreaLeft" t="textAreaTop" r="textAreaRight" b="textAreaBottom"/>
              <a:pathLst>
                <a:path w="2845770" h="234000">
                  <a:moveTo>
                    <a:pt x="117000" y="0"/>
                  </a:moveTo>
                  <a:lnTo>
                    <a:pt x="2728770" y="0"/>
                  </a:lnTo>
                  <a:cubicBezTo>
                    <a:pt x="2793389" y="0"/>
                    <a:pt x="2845770" y="52381"/>
                    <a:pt x="2845770" y="117000"/>
                  </a:cubicBezTo>
                  <a:cubicBezTo>
                    <a:pt x="2845770" y="181619"/>
                    <a:pt x="2793389" y="234000"/>
                    <a:pt x="2728770" y="234000"/>
                  </a:cubicBezTo>
                  <a:lnTo>
                    <a:pt x="117000" y="234000"/>
                  </a:lnTo>
                  <a:cubicBezTo>
                    <a:pt x="52381" y="234000"/>
                    <a:pt x="0" y="181619"/>
                    <a:pt x="0" y="117000"/>
                  </a:cubicBezTo>
                  <a:cubicBezTo>
                    <a:pt x="0" y="52381"/>
                    <a:pt x="52381" y="0"/>
                    <a:pt x="117000" y="0"/>
                  </a:cubicBezTo>
                  <a:close/>
                </a:path>
              </a:pathLst>
            </a:custGeom>
            <a:solidFill>
              <a:srgbClr val="84CD89">
                <a:alpha val="88000"/>
              </a:srgbClr>
            </a:solidFill>
            <a:ln w="600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tIns="0" rIns="0" bIns="11160" anchor="ctr"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lang="en-US" sz="860" b="1" u="none" strike="noStrike">
                  <a:solidFill>
                    <a:srgbClr val="FFFFFF"/>
                  </a:solidFill>
                  <a:effectLst/>
                  <a:uFillTx/>
                  <a:latin typeface="Arial"/>
                </a:rPr>
                <a:t>Fiberbredband debiteras separat, skilt från hyra</a:t>
              </a:r>
              <a:endParaRPr lang="sv-SE" sz="86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0" name="MainTopic"/>
            <p:cNvSpPr/>
            <p:nvPr/>
          </p:nvSpPr>
          <p:spPr>
            <a:xfrm>
              <a:off x="2902680" y="4463640"/>
              <a:ext cx="3338280" cy="371160"/>
            </a:xfrm>
            <a:custGeom>
              <a:avLst/>
              <a:gdLst>
                <a:gd name="textAreaLeft" fmla="*/ 171000 w 3338280"/>
                <a:gd name="textAreaRight" fmla="*/ 3171240 w 3338280"/>
                <a:gd name="textAreaTop" fmla="*/ 45360 h 371160"/>
                <a:gd name="textAreaBottom" fmla="*/ 321480 h 371160"/>
              </a:gdLst>
              <a:ahLst/>
              <a:cxnLst/>
              <a:rect l="textAreaLeft" t="textAreaTop" r="textAreaRight" b="textAreaBottom"/>
              <a:pathLst>
                <a:path w="3338880" h="372000">
                  <a:moveTo>
                    <a:pt x="186000" y="0"/>
                  </a:moveTo>
                  <a:lnTo>
                    <a:pt x="3152880" y="0"/>
                  </a:lnTo>
                  <a:cubicBezTo>
                    <a:pt x="3255608" y="0"/>
                    <a:pt x="3338880" y="83272"/>
                    <a:pt x="3338880" y="186000"/>
                  </a:cubicBezTo>
                  <a:cubicBezTo>
                    <a:pt x="3338880" y="288728"/>
                    <a:pt x="3255608" y="372000"/>
                    <a:pt x="3152880" y="372000"/>
                  </a:cubicBezTo>
                  <a:lnTo>
                    <a:pt x="186000" y="372000"/>
                  </a:lnTo>
                  <a:cubicBezTo>
                    <a:pt x="83272" y="372000"/>
                    <a:pt x="0" y="288728"/>
                    <a:pt x="0" y="186000"/>
                  </a:cubicBezTo>
                  <a:cubicBezTo>
                    <a:pt x="0" y="83272"/>
                    <a:pt x="83272" y="0"/>
                    <a:pt x="186000" y="0"/>
                  </a:cubicBezTo>
                  <a:close/>
                </a:path>
              </a:pathLst>
            </a:custGeom>
            <a:solidFill>
              <a:srgbClr val="84CD89">
                <a:alpha val="88000"/>
              </a:srgbClr>
            </a:solidFill>
            <a:ln w="600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11160" anchor="ctr"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lang="en-US" sz="860" b="1" u="none" strike="noStrike">
                  <a:solidFill>
                    <a:srgbClr val="FFFFFF"/>
                  </a:solidFill>
                  <a:effectLst/>
                  <a:uFillTx/>
                  <a:latin typeface="Arial"/>
                </a:rPr>
                <a:t>Att göra: Lämna tillbaka modemet till Sappa.  Information om detta kommer senare.</a:t>
              </a:r>
              <a:endParaRPr lang="sv-SE" sz="86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8D8C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Group166"/>
          <p:cNvGrpSpPr/>
          <p:nvPr/>
        </p:nvGrpSpPr>
        <p:grpSpPr>
          <a:xfrm>
            <a:off x="1078920" y="1791000"/>
            <a:ext cx="6997320" cy="4296600"/>
            <a:chOff x="1078920" y="1791000"/>
            <a:chExt cx="6997320" cy="4296600"/>
          </a:xfrm>
        </p:grpSpPr>
        <p:sp>
          <p:nvSpPr>
            <p:cNvPr id="62" name="MMConnector"/>
            <p:cNvSpPr/>
            <p:nvPr/>
          </p:nvSpPr>
          <p:spPr>
            <a:xfrm>
              <a:off x="2786400" y="2436120"/>
              <a:ext cx="5400" cy="233280"/>
            </a:xfrm>
            <a:custGeom>
              <a:avLst/>
              <a:gdLst>
                <a:gd name="textAreaLeft" fmla="*/ 0 w 5400"/>
                <a:gd name="textAreaRight" fmla="*/ 5760 w 5400"/>
                <a:gd name="textAreaTop" fmla="*/ 0 h 233280"/>
                <a:gd name="textAreaBottom" fmla="*/ 233640 h 233280"/>
              </a:gdLst>
              <a:ahLst/>
              <a:cxnLst/>
              <a:rect l="textAreaLeft" t="textAreaTop" r="textAreaRight" b="textAreaBottom"/>
              <a:pathLst>
                <a:path fill="none" w="6000" h="234000">
                  <a:moveTo>
                    <a:pt x="0" y="-117000"/>
                  </a:moveTo>
                  <a:lnTo>
                    <a:pt x="-2135" y="-81000"/>
                  </a:lnTo>
                  <a:lnTo>
                    <a:pt x="-1892" y="-45000"/>
                  </a:lnTo>
                  <a:lnTo>
                    <a:pt x="-1443" y="-9000"/>
                  </a:lnTo>
                  <a:lnTo>
                    <a:pt x="-1236" y="27000"/>
                  </a:lnTo>
                  <a:lnTo>
                    <a:pt x="74" y="63000"/>
                  </a:lnTo>
                  <a:lnTo>
                    <a:pt x="1972" y="99000"/>
                  </a:lnTo>
                  <a:lnTo>
                    <a:pt x="0" y="117000"/>
                  </a:lnTo>
                </a:path>
              </a:pathLst>
            </a:custGeom>
            <a:noFill/>
            <a:ln cap="rnd" w="18000">
              <a:solidFill>
                <a:srgbClr val="69696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5000" rIns="90000" bIns="45000" anchor="t">
              <a:noAutofit/>
            </a:bodyPr>
            <a:p>
              <a:endParaRPr lang="sv-SE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3" name="MMConnector"/>
            <p:cNvSpPr/>
            <p:nvPr/>
          </p:nvSpPr>
          <p:spPr>
            <a:xfrm>
              <a:off x="2786400" y="3201120"/>
              <a:ext cx="5400" cy="803160"/>
            </a:xfrm>
            <a:custGeom>
              <a:avLst/>
              <a:gdLst>
                <a:gd name="textAreaLeft" fmla="*/ 0 w 5400"/>
                <a:gd name="textAreaRight" fmla="*/ 5760 w 5400"/>
                <a:gd name="textAreaTop" fmla="*/ 0 h 803160"/>
                <a:gd name="textAreaBottom" fmla="*/ 803520 h 803160"/>
              </a:gdLst>
              <a:ahLst/>
              <a:cxnLst/>
              <a:rect l="textAreaLeft" t="textAreaTop" r="textAreaRight" b="textAreaBottom"/>
              <a:pathLst>
                <a:path fill="none" w="6000" h="804000">
                  <a:moveTo>
                    <a:pt x="0" y="-402000"/>
                  </a:moveTo>
                  <a:lnTo>
                    <a:pt x="-2135" y="-366000"/>
                  </a:lnTo>
                  <a:lnTo>
                    <a:pt x="-1892" y="-330000"/>
                  </a:lnTo>
                  <a:lnTo>
                    <a:pt x="-1443" y="-294000"/>
                  </a:lnTo>
                  <a:lnTo>
                    <a:pt x="-1236" y="-258000"/>
                  </a:lnTo>
                  <a:lnTo>
                    <a:pt x="74" y="-222000"/>
                  </a:lnTo>
                  <a:lnTo>
                    <a:pt x="1972" y="-186000"/>
                  </a:lnTo>
                  <a:lnTo>
                    <a:pt x="2309" y="-150000"/>
                  </a:lnTo>
                  <a:lnTo>
                    <a:pt x="366" y="-114000"/>
                  </a:lnTo>
                  <a:lnTo>
                    <a:pt x="-1252" y="-78000"/>
                  </a:lnTo>
                  <a:lnTo>
                    <a:pt x="-1684" y="-42000"/>
                  </a:lnTo>
                  <a:lnTo>
                    <a:pt x="-497" y="-6000"/>
                  </a:lnTo>
                  <a:lnTo>
                    <a:pt x="2155" y="30000"/>
                  </a:lnTo>
                  <a:lnTo>
                    <a:pt x="3589" y="66000"/>
                  </a:lnTo>
                  <a:lnTo>
                    <a:pt x="2922" y="102000"/>
                  </a:lnTo>
                  <a:lnTo>
                    <a:pt x="-419" y="138000"/>
                  </a:lnTo>
                  <a:lnTo>
                    <a:pt x="-3781" y="174000"/>
                  </a:lnTo>
                  <a:lnTo>
                    <a:pt x="-4271" y="210000"/>
                  </a:lnTo>
                  <a:lnTo>
                    <a:pt x="-2181" y="246000"/>
                  </a:lnTo>
                  <a:lnTo>
                    <a:pt x="743" y="282000"/>
                  </a:lnTo>
                  <a:lnTo>
                    <a:pt x="1676" y="318000"/>
                  </a:lnTo>
                  <a:lnTo>
                    <a:pt x="1499" y="354000"/>
                  </a:lnTo>
                  <a:lnTo>
                    <a:pt x="1038" y="390000"/>
                  </a:lnTo>
                  <a:lnTo>
                    <a:pt x="0" y="402000"/>
                  </a:lnTo>
                </a:path>
              </a:pathLst>
            </a:custGeom>
            <a:noFill/>
            <a:ln cap="rnd" w="18000">
              <a:solidFill>
                <a:srgbClr val="69696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5000" rIns="90000" bIns="45000" anchor="t">
              <a:noAutofit/>
            </a:bodyPr>
            <a:p>
              <a:endParaRPr lang="sv-SE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4" name="MMConnector"/>
            <p:cNvSpPr/>
            <p:nvPr/>
          </p:nvSpPr>
          <p:spPr>
            <a:xfrm>
              <a:off x="2786400" y="4984560"/>
              <a:ext cx="5400" cy="233280"/>
            </a:xfrm>
            <a:custGeom>
              <a:avLst/>
              <a:gdLst>
                <a:gd name="textAreaLeft" fmla="*/ 0 w 5400"/>
                <a:gd name="textAreaRight" fmla="*/ 5760 w 5400"/>
                <a:gd name="textAreaTop" fmla="*/ 0 h 233280"/>
                <a:gd name="textAreaBottom" fmla="*/ 233640 h 233280"/>
              </a:gdLst>
              <a:ahLst/>
              <a:cxnLst/>
              <a:rect l="textAreaLeft" t="textAreaTop" r="textAreaRight" b="textAreaBottom"/>
              <a:pathLst>
                <a:path fill="none" w="6000" h="234000">
                  <a:moveTo>
                    <a:pt x="0" y="-117000"/>
                  </a:moveTo>
                  <a:lnTo>
                    <a:pt x="-2135" y="-81000"/>
                  </a:lnTo>
                  <a:lnTo>
                    <a:pt x="-1892" y="-45000"/>
                  </a:lnTo>
                  <a:lnTo>
                    <a:pt x="-1443" y="-9000"/>
                  </a:lnTo>
                  <a:lnTo>
                    <a:pt x="-1236" y="27000"/>
                  </a:lnTo>
                  <a:lnTo>
                    <a:pt x="74" y="63000"/>
                  </a:lnTo>
                  <a:lnTo>
                    <a:pt x="1972" y="99000"/>
                  </a:lnTo>
                  <a:lnTo>
                    <a:pt x="0" y="117000"/>
                  </a:lnTo>
                </a:path>
              </a:pathLst>
            </a:custGeom>
            <a:noFill/>
            <a:ln cap="rnd" w="18000">
              <a:solidFill>
                <a:srgbClr val="69696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5000" rIns="90000" bIns="45000" anchor="t">
              <a:noAutofit/>
            </a:bodyPr>
            <a:p>
              <a:endParaRPr lang="sv-SE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5" name="MMConnector"/>
            <p:cNvSpPr/>
            <p:nvPr/>
          </p:nvSpPr>
          <p:spPr>
            <a:xfrm>
              <a:off x="3142440" y="2675880"/>
              <a:ext cx="161280" cy="5400"/>
            </a:xfrm>
            <a:custGeom>
              <a:avLst/>
              <a:gdLst>
                <a:gd name="textAreaLeft" fmla="*/ 0 w 161280"/>
                <a:gd name="textAreaRight" fmla="*/ 161640 w 161280"/>
                <a:gd name="textAreaTop" fmla="*/ 0 h 5400"/>
                <a:gd name="textAreaBottom" fmla="*/ 5760 h 5400"/>
              </a:gdLst>
              <a:ahLst/>
              <a:cxnLst/>
              <a:rect l="textAreaLeft" t="textAreaTop" r="textAreaRight" b="textAreaBottom"/>
              <a:pathLst>
                <a:path fill="none" w="162000" h="6000">
                  <a:moveTo>
                    <a:pt x="-81000" y="0"/>
                  </a:moveTo>
                  <a:lnTo>
                    <a:pt x="-45000" y="2135"/>
                  </a:lnTo>
                  <a:lnTo>
                    <a:pt x="-9000" y="1892"/>
                  </a:lnTo>
                  <a:lnTo>
                    <a:pt x="30000" y="1443"/>
                  </a:lnTo>
                  <a:lnTo>
                    <a:pt x="66000" y="1236"/>
                  </a:lnTo>
                  <a:lnTo>
                    <a:pt x="81000" y="0"/>
                  </a:lnTo>
                </a:path>
              </a:pathLst>
            </a:custGeom>
            <a:noFill/>
            <a:ln cap="rnd" w="6000">
              <a:solidFill>
                <a:srgbClr val="19191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39240" rIns="90000" bIns="-39240" anchor="t">
              <a:noAutofit/>
            </a:bodyPr>
            <a:p>
              <a:endParaRPr lang="sv-SE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6" name="MMConnector"/>
            <p:cNvSpPr/>
            <p:nvPr/>
          </p:nvSpPr>
          <p:spPr>
            <a:xfrm>
              <a:off x="6394320" y="2625840"/>
              <a:ext cx="161280" cy="99720"/>
            </a:xfrm>
            <a:custGeom>
              <a:avLst/>
              <a:gdLst>
                <a:gd name="textAreaLeft" fmla="*/ 0 w 161280"/>
                <a:gd name="textAreaRight" fmla="*/ 161640 w 161280"/>
                <a:gd name="textAreaTop" fmla="*/ 0 h 99720"/>
                <a:gd name="textAreaBottom" fmla="*/ 100080 h 99720"/>
              </a:gdLst>
              <a:ahLst/>
              <a:cxnLst/>
              <a:rect l="textAreaLeft" t="textAreaTop" r="textAreaRight" b="textAreaBottom"/>
              <a:pathLst>
                <a:path fill="none" w="162000" h="100500">
                  <a:moveTo>
                    <a:pt x="-81000" y="50250"/>
                  </a:moveTo>
                  <a:lnTo>
                    <a:pt x="-45000" y="52385"/>
                  </a:lnTo>
                  <a:lnTo>
                    <a:pt x="-9000" y="52142"/>
                  </a:lnTo>
                  <a:lnTo>
                    <a:pt x="1443" y="20250"/>
                  </a:lnTo>
                  <a:lnTo>
                    <a:pt x="1713" y="-20019"/>
                  </a:lnTo>
                  <a:lnTo>
                    <a:pt x="21811" y="-47423"/>
                  </a:lnTo>
                  <a:lnTo>
                    <a:pt x="60000" y="-52222"/>
                  </a:lnTo>
                  <a:lnTo>
                    <a:pt x="81000" y="-50250"/>
                  </a:lnTo>
                </a:path>
              </a:pathLst>
            </a:custGeom>
            <a:noFill/>
            <a:ln cap="rnd" w="6000">
              <a:solidFill>
                <a:srgbClr val="19191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5000" rIns="90000" bIns="45000" anchor="t">
              <a:noAutofit/>
            </a:bodyPr>
            <a:p>
              <a:endParaRPr lang="sv-SE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7" name="MMConnector"/>
            <p:cNvSpPr/>
            <p:nvPr/>
          </p:nvSpPr>
          <p:spPr>
            <a:xfrm>
              <a:off x="3316320" y="3371400"/>
              <a:ext cx="161280" cy="708840"/>
            </a:xfrm>
            <a:custGeom>
              <a:avLst/>
              <a:gdLst>
                <a:gd name="textAreaLeft" fmla="*/ 0 w 161280"/>
                <a:gd name="textAreaRight" fmla="*/ 161640 w 161280"/>
                <a:gd name="textAreaTop" fmla="*/ 0 h 708840"/>
                <a:gd name="textAreaBottom" fmla="*/ 709200 h 708840"/>
              </a:gdLst>
              <a:ahLst/>
              <a:cxnLst/>
              <a:rect l="textAreaLeft" t="textAreaTop" r="textAreaRight" b="textAreaBottom"/>
              <a:pathLst>
                <a:path fill="none" w="162000" h="709500">
                  <a:moveTo>
                    <a:pt x="-81000" y="354750"/>
                  </a:moveTo>
                  <a:lnTo>
                    <a:pt x="-45000" y="356885"/>
                  </a:lnTo>
                  <a:lnTo>
                    <a:pt x="-9000" y="356642"/>
                  </a:lnTo>
                  <a:lnTo>
                    <a:pt x="1443" y="324750"/>
                  </a:lnTo>
                  <a:lnTo>
                    <a:pt x="1236" y="288750"/>
                  </a:lnTo>
                  <a:lnTo>
                    <a:pt x="-74" y="252750"/>
                  </a:lnTo>
                  <a:lnTo>
                    <a:pt x="-1972" y="216750"/>
                  </a:lnTo>
                  <a:lnTo>
                    <a:pt x="-2309" y="180750"/>
                  </a:lnTo>
                  <a:lnTo>
                    <a:pt x="-366" y="144750"/>
                  </a:lnTo>
                  <a:lnTo>
                    <a:pt x="1252" y="108750"/>
                  </a:lnTo>
                  <a:lnTo>
                    <a:pt x="1684" y="72750"/>
                  </a:lnTo>
                  <a:lnTo>
                    <a:pt x="497" y="36750"/>
                  </a:lnTo>
                  <a:lnTo>
                    <a:pt x="-2155" y="750"/>
                  </a:lnTo>
                  <a:lnTo>
                    <a:pt x="-3589" y="-35250"/>
                  </a:lnTo>
                  <a:lnTo>
                    <a:pt x="-2922" y="-71250"/>
                  </a:lnTo>
                  <a:lnTo>
                    <a:pt x="419" y="-107250"/>
                  </a:lnTo>
                  <a:lnTo>
                    <a:pt x="3781" y="-143250"/>
                  </a:lnTo>
                  <a:lnTo>
                    <a:pt x="4271" y="-179250"/>
                  </a:lnTo>
                  <a:lnTo>
                    <a:pt x="2181" y="-215250"/>
                  </a:lnTo>
                  <a:lnTo>
                    <a:pt x="-743" y="-251250"/>
                  </a:lnTo>
                  <a:lnTo>
                    <a:pt x="-1676" y="-287250"/>
                  </a:lnTo>
                  <a:lnTo>
                    <a:pt x="-985" y="-324970"/>
                  </a:lnTo>
                  <a:lnTo>
                    <a:pt x="21431" y="-352809"/>
                  </a:lnTo>
                  <a:lnTo>
                    <a:pt x="60000" y="-355577"/>
                  </a:lnTo>
                  <a:lnTo>
                    <a:pt x="81000" y="-354750"/>
                  </a:lnTo>
                </a:path>
              </a:pathLst>
            </a:custGeom>
            <a:noFill/>
            <a:ln cap="rnd" w="6000">
              <a:solidFill>
                <a:srgbClr val="19191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5000" rIns="90000" bIns="45000" anchor="t">
              <a:noAutofit/>
            </a:bodyPr>
            <a:p>
              <a:endParaRPr lang="sv-SE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8" name="MMConnector"/>
            <p:cNvSpPr/>
            <p:nvPr/>
          </p:nvSpPr>
          <p:spPr>
            <a:xfrm>
              <a:off x="3316320" y="3606840"/>
              <a:ext cx="80280" cy="237960"/>
            </a:xfrm>
            <a:custGeom>
              <a:avLst/>
              <a:gdLst>
                <a:gd name="textAreaLeft" fmla="*/ 0 w 80280"/>
                <a:gd name="textAreaRight" fmla="*/ 80640 w 80280"/>
                <a:gd name="textAreaTop" fmla="*/ 0 h 237960"/>
                <a:gd name="textAreaBottom" fmla="*/ 238320 h 237960"/>
              </a:gdLst>
              <a:ahLst/>
              <a:cxnLst/>
              <a:rect l="textAreaLeft" t="textAreaTop" r="textAreaRight" b="textAreaBottom"/>
              <a:pathLst>
                <a:path fill="none" w="81000" h="238500">
                  <a:moveTo>
                    <a:pt x="0" y="119250"/>
                  </a:moveTo>
                  <a:lnTo>
                    <a:pt x="2135" y="83250"/>
                  </a:lnTo>
                  <a:lnTo>
                    <a:pt x="1892" y="47250"/>
                  </a:lnTo>
                  <a:lnTo>
                    <a:pt x="1443" y="11250"/>
                  </a:lnTo>
                  <a:lnTo>
                    <a:pt x="1236" y="-24750"/>
                  </a:lnTo>
                  <a:lnTo>
                    <a:pt x="-74" y="-60750"/>
                  </a:lnTo>
                  <a:lnTo>
                    <a:pt x="2674" y="-101456"/>
                  </a:lnTo>
                  <a:lnTo>
                    <a:pt x="36000" y="-121559"/>
                  </a:lnTo>
                  <a:lnTo>
                    <a:pt x="72000" y="-119616"/>
                  </a:lnTo>
                  <a:lnTo>
                    <a:pt x="81000" y="-119250"/>
                  </a:lnTo>
                </a:path>
              </a:pathLst>
            </a:custGeom>
            <a:noFill/>
            <a:ln cap="rnd" w="6000">
              <a:solidFill>
                <a:srgbClr val="19191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5000" rIns="90000" bIns="45000" anchor="t">
              <a:noAutofit/>
            </a:bodyPr>
            <a:p>
              <a:endParaRPr lang="sv-SE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9" name="MMConnector"/>
            <p:cNvSpPr/>
            <p:nvPr/>
          </p:nvSpPr>
          <p:spPr>
            <a:xfrm>
              <a:off x="3614040" y="5157000"/>
              <a:ext cx="161280" cy="134280"/>
            </a:xfrm>
            <a:custGeom>
              <a:avLst/>
              <a:gdLst>
                <a:gd name="textAreaLeft" fmla="*/ 0 w 161280"/>
                <a:gd name="textAreaRight" fmla="*/ 161640 w 161280"/>
                <a:gd name="textAreaTop" fmla="*/ 0 h 134280"/>
                <a:gd name="textAreaBottom" fmla="*/ 134640 h 134280"/>
              </a:gdLst>
              <a:ahLst/>
              <a:cxnLst/>
              <a:rect l="textAreaLeft" t="textAreaTop" r="textAreaRight" b="textAreaBottom"/>
              <a:pathLst>
                <a:path fill="none" w="162000" h="135000">
                  <a:moveTo>
                    <a:pt x="-81000" y="67500"/>
                  </a:moveTo>
                  <a:lnTo>
                    <a:pt x="-45000" y="69635"/>
                  </a:lnTo>
                  <a:lnTo>
                    <a:pt x="-9000" y="69392"/>
                  </a:lnTo>
                  <a:lnTo>
                    <a:pt x="1443" y="37500"/>
                  </a:lnTo>
                  <a:lnTo>
                    <a:pt x="1236" y="1500"/>
                  </a:lnTo>
                  <a:lnTo>
                    <a:pt x="421" y="-37485"/>
                  </a:lnTo>
                  <a:lnTo>
                    <a:pt x="21063" y="-66418"/>
                  </a:lnTo>
                  <a:lnTo>
                    <a:pt x="60000" y="-69809"/>
                  </a:lnTo>
                  <a:lnTo>
                    <a:pt x="81000" y="-67500"/>
                  </a:lnTo>
                </a:path>
              </a:pathLst>
            </a:custGeom>
            <a:noFill/>
            <a:ln cap="rnd" w="6000">
              <a:solidFill>
                <a:srgbClr val="19191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5000" rIns="90000" bIns="45000" anchor="t">
              <a:noAutofit/>
            </a:bodyPr>
            <a:p>
              <a:endParaRPr lang="sv-SE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0" name="MMConnector"/>
            <p:cNvSpPr/>
            <p:nvPr/>
          </p:nvSpPr>
          <p:spPr>
            <a:xfrm>
              <a:off x="3614040" y="5292000"/>
              <a:ext cx="80280" cy="134280"/>
            </a:xfrm>
            <a:custGeom>
              <a:avLst/>
              <a:gdLst>
                <a:gd name="textAreaLeft" fmla="*/ 0 w 80280"/>
                <a:gd name="textAreaRight" fmla="*/ 80640 w 80280"/>
                <a:gd name="textAreaTop" fmla="*/ 0 h 134280"/>
                <a:gd name="textAreaBottom" fmla="*/ 134640 h 134280"/>
              </a:gdLst>
              <a:ahLst/>
              <a:cxnLst/>
              <a:rect l="textAreaLeft" t="textAreaTop" r="textAreaRight" b="textAreaBottom"/>
              <a:pathLst>
                <a:path fill="none" w="81000" h="135000">
                  <a:moveTo>
                    <a:pt x="0" y="-67500"/>
                  </a:moveTo>
                  <a:lnTo>
                    <a:pt x="-2135" y="-31500"/>
                  </a:lnTo>
                  <a:lnTo>
                    <a:pt x="-1892" y="4500"/>
                  </a:lnTo>
                  <a:lnTo>
                    <a:pt x="611" y="43752"/>
                  </a:lnTo>
                  <a:lnTo>
                    <a:pt x="27237" y="67697"/>
                  </a:lnTo>
                  <a:lnTo>
                    <a:pt x="66000" y="67426"/>
                  </a:lnTo>
                  <a:lnTo>
                    <a:pt x="81000" y="67500"/>
                  </a:lnTo>
                </a:path>
              </a:pathLst>
            </a:custGeom>
            <a:noFill/>
            <a:ln cap="rnd" w="6000">
              <a:solidFill>
                <a:srgbClr val="19191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5000" rIns="90000" bIns="45000" anchor="t">
              <a:noAutofit/>
            </a:bodyPr>
            <a:p>
              <a:endParaRPr lang="sv-SE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1" name="MMConnector"/>
            <p:cNvSpPr/>
            <p:nvPr/>
          </p:nvSpPr>
          <p:spPr>
            <a:xfrm>
              <a:off x="3316320" y="3911400"/>
              <a:ext cx="80280" cy="369720"/>
            </a:xfrm>
            <a:custGeom>
              <a:avLst/>
              <a:gdLst>
                <a:gd name="textAreaLeft" fmla="*/ 0 w 80280"/>
                <a:gd name="textAreaRight" fmla="*/ 80640 w 80280"/>
                <a:gd name="textAreaTop" fmla="*/ 0 h 369720"/>
                <a:gd name="textAreaBottom" fmla="*/ 370080 h 369720"/>
              </a:gdLst>
              <a:ahLst/>
              <a:cxnLst/>
              <a:rect l="textAreaLeft" t="textAreaTop" r="textAreaRight" b="textAreaBottom"/>
              <a:pathLst>
                <a:path fill="none" w="81000" h="370500">
                  <a:moveTo>
                    <a:pt x="0" y="-185250"/>
                  </a:moveTo>
                  <a:lnTo>
                    <a:pt x="-2135" y="-149250"/>
                  </a:lnTo>
                  <a:lnTo>
                    <a:pt x="-1892" y="-113250"/>
                  </a:lnTo>
                  <a:lnTo>
                    <a:pt x="-1443" y="-77250"/>
                  </a:lnTo>
                  <a:lnTo>
                    <a:pt x="-1236" y="-41250"/>
                  </a:lnTo>
                  <a:lnTo>
                    <a:pt x="74" y="-5250"/>
                  </a:lnTo>
                  <a:lnTo>
                    <a:pt x="1972" y="30750"/>
                  </a:lnTo>
                  <a:lnTo>
                    <a:pt x="2309" y="66750"/>
                  </a:lnTo>
                  <a:lnTo>
                    <a:pt x="366" y="102750"/>
                  </a:lnTo>
                  <a:lnTo>
                    <a:pt x="-1252" y="138750"/>
                  </a:lnTo>
                  <a:lnTo>
                    <a:pt x="10663" y="177138"/>
                  </a:lnTo>
                  <a:lnTo>
                    <a:pt x="48000" y="185747"/>
                  </a:lnTo>
                  <a:lnTo>
                    <a:pt x="81000" y="183095"/>
                  </a:lnTo>
                </a:path>
              </a:pathLst>
            </a:custGeom>
            <a:noFill/>
            <a:ln cap="rnd" w="6000">
              <a:solidFill>
                <a:srgbClr val="19191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5000" rIns="90000" bIns="45000" anchor="t">
              <a:noAutofit/>
            </a:bodyPr>
            <a:p>
              <a:endParaRPr lang="sv-SE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2" name="MMConnector"/>
            <p:cNvSpPr/>
            <p:nvPr/>
          </p:nvSpPr>
          <p:spPr>
            <a:xfrm>
              <a:off x="2786400" y="5548320"/>
              <a:ext cx="5400" cy="401400"/>
            </a:xfrm>
            <a:custGeom>
              <a:avLst/>
              <a:gdLst>
                <a:gd name="textAreaLeft" fmla="*/ 0 w 5400"/>
                <a:gd name="textAreaRight" fmla="*/ 5760 w 5400"/>
                <a:gd name="textAreaTop" fmla="*/ 0 h 401400"/>
                <a:gd name="textAreaBottom" fmla="*/ 401760 h 401400"/>
              </a:gdLst>
              <a:ahLst/>
              <a:cxnLst/>
              <a:rect l="textAreaLeft" t="textAreaTop" r="textAreaRight" b="textAreaBottom"/>
              <a:pathLst>
                <a:path fill="none" w="6000" h="402000">
                  <a:moveTo>
                    <a:pt x="0" y="-201000"/>
                  </a:moveTo>
                  <a:lnTo>
                    <a:pt x="-2135" y="-165000"/>
                  </a:lnTo>
                  <a:lnTo>
                    <a:pt x="-1892" y="-129000"/>
                  </a:lnTo>
                  <a:lnTo>
                    <a:pt x="-1443" y="-93000"/>
                  </a:lnTo>
                  <a:lnTo>
                    <a:pt x="-1236" y="-57000"/>
                  </a:lnTo>
                  <a:lnTo>
                    <a:pt x="74" y="-21000"/>
                  </a:lnTo>
                  <a:lnTo>
                    <a:pt x="1972" y="15000"/>
                  </a:lnTo>
                  <a:lnTo>
                    <a:pt x="2309" y="51000"/>
                  </a:lnTo>
                  <a:lnTo>
                    <a:pt x="366" y="87000"/>
                  </a:lnTo>
                  <a:lnTo>
                    <a:pt x="-1252" y="123000"/>
                  </a:lnTo>
                  <a:lnTo>
                    <a:pt x="-1684" y="159000"/>
                  </a:lnTo>
                  <a:lnTo>
                    <a:pt x="-497" y="195000"/>
                  </a:lnTo>
                  <a:lnTo>
                    <a:pt x="0" y="201000"/>
                  </a:lnTo>
                </a:path>
              </a:pathLst>
            </a:custGeom>
            <a:noFill/>
            <a:ln cap="rnd" w="18000">
              <a:solidFill>
                <a:srgbClr val="69696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5000" rIns="90000" bIns="45000" anchor="t">
              <a:noAutofit/>
            </a:bodyPr>
            <a:p>
              <a:endParaRPr lang="sv-SE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3" name="MMConnector"/>
            <p:cNvSpPr/>
            <p:nvPr/>
          </p:nvSpPr>
          <p:spPr>
            <a:xfrm>
              <a:off x="3404880" y="5940000"/>
              <a:ext cx="80280" cy="134280"/>
            </a:xfrm>
            <a:custGeom>
              <a:avLst/>
              <a:gdLst>
                <a:gd name="textAreaLeft" fmla="*/ 0 w 80280"/>
                <a:gd name="textAreaRight" fmla="*/ 80640 w 80280"/>
                <a:gd name="textAreaTop" fmla="*/ 0 h 134280"/>
                <a:gd name="textAreaBottom" fmla="*/ 134640 h 134280"/>
              </a:gdLst>
              <a:ahLst/>
              <a:cxnLst/>
              <a:rect l="textAreaLeft" t="textAreaTop" r="textAreaRight" b="textAreaBottom"/>
              <a:pathLst>
                <a:path fill="none" w="81000" h="135000">
                  <a:moveTo>
                    <a:pt x="0" y="-67500"/>
                  </a:moveTo>
                  <a:lnTo>
                    <a:pt x="-2135" y="-31500"/>
                  </a:lnTo>
                  <a:lnTo>
                    <a:pt x="-1892" y="4500"/>
                  </a:lnTo>
                  <a:lnTo>
                    <a:pt x="611" y="43752"/>
                  </a:lnTo>
                  <a:lnTo>
                    <a:pt x="27237" y="67697"/>
                  </a:lnTo>
                  <a:lnTo>
                    <a:pt x="66000" y="67426"/>
                  </a:lnTo>
                  <a:lnTo>
                    <a:pt x="81000" y="67500"/>
                  </a:lnTo>
                </a:path>
              </a:pathLst>
            </a:custGeom>
            <a:noFill/>
            <a:ln cap="rnd" w="6000">
              <a:solidFill>
                <a:srgbClr val="19191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5000" rIns="90000" bIns="45000" anchor="t">
              <a:noAutofit/>
            </a:bodyPr>
            <a:p>
              <a:endParaRPr lang="sv-SE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4" name="MMConnector"/>
            <p:cNvSpPr/>
            <p:nvPr/>
          </p:nvSpPr>
          <p:spPr>
            <a:xfrm>
              <a:off x="3316320" y="3741840"/>
              <a:ext cx="80280" cy="30960"/>
            </a:xfrm>
            <a:custGeom>
              <a:avLst/>
              <a:gdLst>
                <a:gd name="textAreaLeft" fmla="*/ 0 w 80280"/>
                <a:gd name="textAreaRight" fmla="*/ 80640 w 80280"/>
                <a:gd name="textAreaTop" fmla="*/ 0 h 30960"/>
                <a:gd name="textAreaBottom" fmla="*/ 31320 h 30960"/>
              </a:gdLst>
              <a:ahLst/>
              <a:cxnLst/>
              <a:rect l="textAreaLeft" t="textAreaTop" r="textAreaRight" b="textAreaBottom"/>
              <a:pathLst>
                <a:path fill="none" w="81000" h="31500">
                  <a:moveTo>
                    <a:pt x="0" y="-15750"/>
                  </a:moveTo>
                  <a:lnTo>
                    <a:pt x="18541" y="14160"/>
                  </a:lnTo>
                  <a:lnTo>
                    <a:pt x="60000" y="17642"/>
                  </a:lnTo>
                  <a:lnTo>
                    <a:pt x="81000" y="15750"/>
                  </a:lnTo>
                </a:path>
              </a:pathLst>
            </a:custGeom>
            <a:noFill/>
            <a:ln cap="rnd" w="6000">
              <a:solidFill>
                <a:srgbClr val="19191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13680" rIns="90000" bIns="-13680" anchor="t">
              <a:noAutofit/>
            </a:bodyPr>
            <a:p>
              <a:endParaRPr lang="sv-SE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5" name="MMConnector"/>
            <p:cNvSpPr/>
            <p:nvPr/>
          </p:nvSpPr>
          <p:spPr>
            <a:xfrm>
              <a:off x="3316320" y="4080600"/>
              <a:ext cx="80280" cy="708840"/>
            </a:xfrm>
            <a:custGeom>
              <a:avLst/>
              <a:gdLst>
                <a:gd name="textAreaLeft" fmla="*/ 0 w 80280"/>
                <a:gd name="textAreaRight" fmla="*/ 80640 w 80280"/>
                <a:gd name="textAreaTop" fmla="*/ 0 h 708840"/>
                <a:gd name="textAreaBottom" fmla="*/ 709200 h 708840"/>
              </a:gdLst>
              <a:ahLst/>
              <a:cxnLst/>
              <a:rect l="textAreaLeft" t="textAreaTop" r="textAreaRight" b="textAreaBottom"/>
              <a:pathLst>
                <a:path fill="none" w="81000" h="709500">
                  <a:moveTo>
                    <a:pt x="0" y="-354750"/>
                  </a:moveTo>
                  <a:lnTo>
                    <a:pt x="-2135" y="-318750"/>
                  </a:lnTo>
                  <a:lnTo>
                    <a:pt x="-1892" y="-282750"/>
                  </a:lnTo>
                  <a:lnTo>
                    <a:pt x="-1443" y="-246750"/>
                  </a:lnTo>
                  <a:lnTo>
                    <a:pt x="-1236" y="-210750"/>
                  </a:lnTo>
                  <a:lnTo>
                    <a:pt x="74" y="-174750"/>
                  </a:lnTo>
                  <a:lnTo>
                    <a:pt x="1972" y="-138750"/>
                  </a:lnTo>
                  <a:lnTo>
                    <a:pt x="2309" y="-102750"/>
                  </a:lnTo>
                  <a:lnTo>
                    <a:pt x="366" y="-66750"/>
                  </a:lnTo>
                  <a:lnTo>
                    <a:pt x="-1252" y="-30750"/>
                  </a:lnTo>
                  <a:lnTo>
                    <a:pt x="-1684" y="5250"/>
                  </a:lnTo>
                  <a:lnTo>
                    <a:pt x="-497" y="41250"/>
                  </a:lnTo>
                  <a:lnTo>
                    <a:pt x="2155" y="77250"/>
                  </a:lnTo>
                  <a:lnTo>
                    <a:pt x="3589" y="113250"/>
                  </a:lnTo>
                  <a:lnTo>
                    <a:pt x="2922" y="149250"/>
                  </a:lnTo>
                  <a:lnTo>
                    <a:pt x="-419" y="185250"/>
                  </a:lnTo>
                  <a:lnTo>
                    <a:pt x="-3781" y="221250"/>
                  </a:lnTo>
                  <a:lnTo>
                    <a:pt x="-4271" y="257250"/>
                  </a:lnTo>
                  <a:lnTo>
                    <a:pt x="-2181" y="293250"/>
                  </a:lnTo>
                  <a:lnTo>
                    <a:pt x="2676" y="330287"/>
                  </a:lnTo>
                  <a:lnTo>
                    <a:pt x="27921" y="352117"/>
                  </a:lnTo>
                  <a:lnTo>
                    <a:pt x="66000" y="353251"/>
                  </a:lnTo>
                  <a:lnTo>
                    <a:pt x="81000" y="354750"/>
                  </a:lnTo>
                </a:path>
              </a:pathLst>
            </a:custGeom>
            <a:noFill/>
            <a:ln cap="rnd" w="6000">
              <a:solidFill>
                <a:srgbClr val="19191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5000" rIns="90000" bIns="45000" anchor="t">
              <a:noAutofit/>
            </a:bodyPr>
            <a:p>
              <a:endParaRPr lang="sv-SE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6" name="MMConnector"/>
            <p:cNvSpPr/>
            <p:nvPr/>
          </p:nvSpPr>
          <p:spPr>
            <a:xfrm>
              <a:off x="3404880" y="5805000"/>
              <a:ext cx="161280" cy="134280"/>
            </a:xfrm>
            <a:custGeom>
              <a:avLst/>
              <a:gdLst>
                <a:gd name="textAreaLeft" fmla="*/ 0 w 161280"/>
                <a:gd name="textAreaRight" fmla="*/ 161640 w 161280"/>
                <a:gd name="textAreaTop" fmla="*/ 0 h 134280"/>
                <a:gd name="textAreaBottom" fmla="*/ 134640 h 134280"/>
              </a:gdLst>
              <a:ahLst/>
              <a:cxnLst/>
              <a:rect l="textAreaLeft" t="textAreaTop" r="textAreaRight" b="textAreaBottom"/>
              <a:pathLst>
                <a:path fill="none" w="162000" h="135000">
                  <a:moveTo>
                    <a:pt x="-81000" y="67500"/>
                  </a:moveTo>
                  <a:lnTo>
                    <a:pt x="-45000" y="69635"/>
                  </a:lnTo>
                  <a:lnTo>
                    <a:pt x="-9000" y="69392"/>
                  </a:lnTo>
                  <a:lnTo>
                    <a:pt x="1443" y="37500"/>
                  </a:lnTo>
                  <a:lnTo>
                    <a:pt x="1236" y="1500"/>
                  </a:lnTo>
                  <a:lnTo>
                    <a:pt x="421" y="-37485"/>
                  </a:lnTo>
                  <a:lnTo>
                    <a:pt x="21063" y="-66418"/>
                  </a:lnTo>
                  <a:lnTo>
                    <a:pt x="60000" y="-69809"/>
                  </a:lnTo>
                  <a:lnTo>
                    <a:pt x="81000" y="-67500"/>
                  </a:lnTo>
                </a:path>
              </a:pathLst>
            </a:custGeom>
            <a:noFill/>
            <a:ln cap="rnd" w="6000">
              <a:solidFill>
                <a:srgbClr val="19191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5000" rIns="90000" bIns="45000" anchor="t">
              <a:noAutofit/>
            </a:bodyPr>
            <a:p>
              <a:endParaRPr lang="sv-SE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7" name="MMConnector"/>
            <p:cNvSpPr/>
            <p:nvPr/>
          </p:nvSpPr>
          <p:spPr>
            <a:xfrm>
              <a:off x="2786400" y="4235400"/>
              <a:ext cx="5400" cy="771840"/>
            </a:xfrm>
            <a:custGeom>
              <a:avLst/>
              <a:gdLst>
                <a:gd name="textAreaLeft" fmla="*/ 0 w 5400"/>
                <a:gd name="textAreaRight" fmla="*/ 5760 w 5400"/>
                <a:gd name="textAreaTop" fmla="*/ 0 h 771840"/>
                <a:gd name="textAreaBottom" fmla="*/ 772200 h 771840"/>
              </a:gdLst>
              <a:ahLst/>
              <a:cxnLst/>
              <a:rect l="textAreaLeft" t="textAreaTop" r="textAreaRight" b="textAreaBottom"/>
              <a:pathLst>
                <a:path fill="none" w="6000" h="772500">
                  <a:moveTo>
                    <a:pt x="0" y="-386250"/>
                  </a:moveTo>
                  <a:lnTo>
                    <a:pt x="-2135" y="-350250"/>
                  </a:lnTo>
                  <a:lnTo>
                    <a:pt x="-1892" y="-314250"/>
                  </a:lnTo>
                  <a:lnTo>
                    <a:pt x="-1443" y="-278250"/>
                  </a:lnTo>
                  <a:lnTo>
                    <a:pt x="-1236" y="-242250"/>
                  </a:lnTo>
                  <a:lnTo>
                    <a:pt x="74" y="-206250"/>
                  </a:lnTo>
                  <a:lnTo>
                    <a:pt x="1972" y="-170250"/>
                  </a:lnTo>
                  <a:lnTo>
                    <a:pt x="2309" y="-134250"/>
                  </a:lnTo>
                  <a:lnTo>
                    <a:pt x="366" y="-98250"/>
                  </a:lnTo>
                  <a:lnTo>
                    <a:pt x="-1252" y="-62250"/>
                  </a:lnTo>
                  <a:lnTo>
                    <a:pt x="-1684" y="-26250"/>
                  </a:lnTo>
                  <a:lnTo>
                    <a:pt x="-497" y="9750"/>
                  </a:lnTo>
                  <a:lnTo>
                    <a:pt x="2155" y="45750"/>
                  </a:lnTo>
                  <a:lnTo>
                    <a:pt x="3589" y="81750"/>
                  </a:lnTo>
                  <a:lnTo>
                    <a:pt x="2922" y="117750"/>
                  </a:lnTo>
                  <a:lnTo>
                    <a:pt x="-419" y="153750"/>
                  </a:lnTo>
                  <a:lnTo>
                    <a:pt x="-3781" y="189750"/>
                  </a:lnTo>
                  <a:lnTo>
                    <a:pt x="-4271" y="225750"/>
                  </a:lnTo>
                  <a:lnTo>
                    <a:pt x="-2181" y="261750"/>
                  </a:lnTo>
                  <a:lnTo>
                    <a:pt x="743" y="297750"/>
                  </a:lnTo>
                  <a:lnTo>
                    <a:pt x="1676" y="333750"/>
                  </a:lnTo>
                  <a:lnTo>
                    <a:pt x="1499" y="369750"/>
                  </a:lnTo>
                  <a:lnTo>
                    <a:pt x="0" y="386250"/>
                  </a:lnTo>
                </a:path>
              </a:pathLst>
            </a:custGeom>
            <a:noFill/>
            <a:ln cap="rnd" w="18000">
              <a:solidFill>
                <a:srgbClr val="69696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5000" rIns="90000" bIns="45000" anchor="t">
              <a:noAutofit/>
            </a:bodyPr>
            <a:p>
              <a:endParaRPr lang="sv-SE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8" name="MMConnector"/>
            <p:cNvSpPr/>
            <p:nvPr/>
          </p:nvSpPr>
          <p:spPr>
            <a:xfrm>
              <a:off x="3139200" y="4744440"/>
              <a:ext cx="161280" cy="5400"/>
            </a:xfrm>
            <a:custGeom>
              <a:avLst/>
              <a:gdLst>
                <a:gd name="textAreaLeft" fmla="*/ 0 w 161280"/>
                <a:gd name="textAreaRight" fmla="*/ 161640 w 161280"/>
                <a:gd name="textAreaTop" fmla="*/ 0 h 5400"/>
                <a:gd name="textAreaBottom" fmla="*/ 5760 h 5400"/>
              </a:gdLst>
              <a:ahLst/>
              <a:cxnLst/>
              <a:rect l="textAreaLeft" t="textAreaTop" r="textAreaRight" b="textAreaBottom"/>
              <a:pathLst>
                <a:path fill="none" w="162000" h="6000">
                  <a:moveTo>
                    <a:pt x="-81000" y="0"/>
                  </a:moveTo>
                  <a:lnTo>
                    <a:pt x="-45000" y="2135"/>
                  </a:lnTo>
                  <a:lnTo>
                    <a:pt x="-9000" y="1892"/>
                  </a:lnTo>
                  <a:lnTo>
                    <a:pt x="30000" y="1443"/>
                  </a:lnTo>
                  <a:lnTo>
                    <a:pt x="66000" y="1236"/>
                  </a:lnTo>
                  <a:lnTo>
                    <a:pt x="81000" y="0"/>
                  </a:lnTo>
                </a:path>
              </a:pathLst>
            </a:custGeom>
            <a:noFill/>
            <a:ln cap="rnd" w="6000">
              <a:solidFill>
                <a:srgbClr val="19191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39240" rIns="90000" bIns="-39240" anchor="t">
              <a:noAutofit/>
            </a:bodyPr>
            <a:p>
              <a:endParaRPr lang="sv-SE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9" name="MMConnector"/>
            <p:cNvSpPr/>
            <p:nvPr/>
          </p:nvSpPr>
          <p:spPr>
            <a:xfrm>
              <a:off x="6394320" y="2726280"/>
              <a:ext cx="80280" cy="99720"/>
            </a:xfrm>
            <a:custGeom>
              <a:avLst/>
              <a:gdLst>
                <a:gd name="textAreaLeft" fmla="*/ 0 w 80280"/>
                <a:gd name="textAreaRight" fmla="*/ 80640 w 80280"/>
                <a:gd name="textAreaTop" fmla="*/ 0 h 99720"/>
                <a:gd name="textAreaBottom" fmla="*/ 100080 h 99720"/>
              </a:gdLst>
              <a:ahLst/>
              <a:cxnLst/>
              <a:rect l="textAreaLeft" t="textAreaTop" r="textAreaRight" b="textAreaBottom"/>
              <a:pathLst>
                <a:path fill="none" w="81000" h="100500">
                  <a:moveTo>
                    <a:pt x="0" y="-50250"/>
                  </a:moveTo>
                  <a:lnTo>
                    <a:pt x="-2135" y="-14250"/>
                  </a:lnTo>
                  <a:lnTo>
                    <a:pt x="186" y="26649"/>
                  </a:lnTo>
                  <a:lnTo>
                    <a:pt x="27188" y="50648"/>
                  </a:lnTo>
                  <a:lnTo>
                    <a:pt x="66000" y="51486"/>
                  </a:lnTo>
                  <a:lnTo>
                    <a:pt x="81000" y="50250"/>
                  </a:lnTo>
                </a:path>
              </a:pathLst>
            </a:custGeom>
            <a:noFill/>
            <a:ln cap="rnd" w="6000">
              <a:solidFill>
                <a:srgbClr val="19191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5000" rIns="90000" bIns="45000" anchor="t">
              <a:noAutofit/>
            </a:bodyPr>
            <a:p>
              <a:endParaRPr lang="sv-SE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0" name="MMConnector"/>
            <p:cNvSpPr/>
            <p:nvPr/>
          </p:nvSpPr>
          <p:spPr>
            <a:xfrm>
              <a:off x="3316320" y="3471840"/>
              <a:ext cx="80280" cy="507960"/>
            </a:xfrm>
            <a:custGeom>
              <a:avLst/>
              <a:gdLst>
                <a:gd name="textAreaLeft" fmla="*/ 0 w 80280"/>
                <a:gd name="textAreaRight" fmla="*/ 80640 w 80280"/>
                <a:gd name="textAreaTop" fmla="*/ 0 h 507960"/>
                <a:gd name="textAreaBottom" fmla="*/ 508320 h 507960"/>
              </a:gdLst>
              <a:ahLst/>
              <a:cxnLst/>
              <a:rect l="textAreaLeft" t="textAreaTop" r="textAreaRight" b="textAreaBottom"/>
              <a:pathLst>
                <a:path fill="none" w="81000" h="508500">
                  <a:moveTo>
                    <a:pt x="0" y="254250"/>
                  </a:moveTo>
                  <a:lnTo>
                    <a:pt x="2135" y="218250"/>
                  </a:lnTo>
                  <a:lnTo>
                    <a:pt x="1892" y="182250"/>
                  </a:lnTo>
                  <a:lnTo>
                    <a:pt x="1443" y="146250"/>
                  </a:lnTo>
                  <a:lnTo>
                    <a:pt x="1236" y="110250"/>
                  </a:lnTo>
                  <a:lnTo>
                    <a:pt x="-74" y="74250"/>
                  </a:lnTo>
                  <a:lnTo>
                    <a:pt x="-1972" y="38250"/>
                  </a:lnTo>
                  <a:lnTo>
                    <a:pt x="-2309" y="2250"/>
                  </a:lnTo>
                  <a:lnTo>
                    <a:pt x="-366" y="-33750"/>
                  </a:lnTo>
                  <a:lnTo>
                    <a:pt x="1252" y="-69750"/>
                  </a:lnTo>
                  <a:lnTo>
                    <a:pt x="1684" y="-105750"/>
                  </a:lnTo>
                  <a:lnTo>
                    <a:pt x="497" y="-141750"/>
                  </a:lnTo>
                  <a:lnTo>
                    <a:pt x="-2155" y="-177750"/>
                  </a:lnTo>
                  <a:lnTo>
                    <a:pt x="-3589" y="-218250"/>
                  </a:lnTo>
                  <a:lnTo>
                    <a:pt x="14967" y="-250999"/>
                  </a:lnTo>
                  <a:lnTo>
                    <a:pt x="54000" y="-253831"/>
                  </a:lnTo>
                  <a:lnTo>
                    <a:pt x="81000" y="-254250"/>
                  </a:lnTo>
                </a:path>
              </a:pathLst>
            </a:custGeom>
            <a:noFill/>
            <a:ln cap="rnd" w="6000">
              <a:solidFill>
                <a:srgbClr val="19191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5000" rIns="90000" bIns="45000" anchor="t">
              <a:noAutofit/>
            </a:bodyPr>
            <a:p>
              <a:endParaRPr lang="sv-SE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1" name="MainIdea"/>
            <p:cNvSpPr/>
            <p:nvPr/>
          </p:nvSpPr>
          <p:spPr>
            <a:xfrm>
              <a:off x="1078920" y="1791000"/>
              <a:ext cx="3413880" cy="527400"/>
            </a:xfrm>
            <a:custGeom>
              <a:avLst/>
              <a:gdLst>
                <a:gd name="textAreaLeft" fmla="*/ 208800 w 3413880"/>
                <a:gd name="textAreaRight" fmla="*/ 3209040 w 3413880"/>
                <a:gd name="textAreaTop" fmla="*/ 93600 h 527400"/>
                <a:gd name="textAreaBottom" fmla="*/ 429480 h 527400"/>
              </a:gdLst>
              <a:ahLst/>
              <a:cxnLst/>
              <a:rect l="textAreaLeft" t="textAreaTop" r="textAreaRight" b="textAreaBottom"/>
              <a:pathLst>
                <a:path w="3414720" h="528000">
                  <a:moveTo>
                    <a:pt x="264000" y="0"/>
                  </a:moveTo>
                  <a:lnTo>
                    <a:pt x="300000" y="2135"/>
                  </a:lnTo>
                  <a:lnTo>
                    <a:pt x="336000" y="1892"/>
                  </a:lnTo>
                  <a:lnTo>
                    <a:pt x="372000" y="1443"/>
                  </a:lnTo>
                  <a:lnTo>
                    <a:pt x="408000" y="1236"/>
                  </a:lnTo>
                  <a:lnTo>
                    <a:pt x="444000" y="-74"/>
                  </a:lnTo>
                  <a:lnTo>
                    <a:pt x="480000" y="-1972"/>
                  </a:lnTo>
                  <a:lnTo>
                    <a:pt x="516000" y="-2309"/>
                  </a:lnTo>
                  <a:lnTo>
                    <a:pt x="552000" y="-366"/>
                  </a:lnTo>
                  <a:lnTo>
                    <a:pt x="588000" y="1252"/>
                  </a:lnTo>
                  <a:lnTo>
                    <a:pt x="624000" y="1684"/>
                  </a:lnTo>
                  <a:lnTo>
                    <a:pt x="660000" y="497"/>
                  </a:lnTo>
                  <a:lnTo>
                    <a:pt x="696000" y="-2155"/>
                  </a:lnTo>
                  <a:lnTo>
                    <a:pt x="732000" y="-3589"/>
                  </a:lnTo>
                  <a:lnTo>
                    <a:pt x="768000" y="-2922"/>
                  </a:lnTo>
                  <a:lnTo>
                    <a:pt x="804000" y="419"/>
                  </a:lnTo>
                  <a:lnTo>
                    <a:pt x="840000" y="3781"/>
                  </a:lnTo>
                  <a:lnTo>
                    <a:pt x="876000" y="4271"/>
                  </a:lnTo>
                  <a:lnTo>
                    <a:pt x="912000" y="2181"/>
                  </a:lnTo>
                  <a:lnTo>
                    <a:pt x="948000" y="-743"/>
                  </a:lnTo>
                  <a:lnTo>
                    <a:pt x="984000" y="-1676"/>
                  </a:lnTo>
                  <a:lnTo>
                    <a:pt x="1020000" y="-1499"/>
                  </a:lnTo>
                  <a:lnTo>
                    <a:pt x="1056000" y="-1038"/>
                  </a:lnTo>
                  <a:lnTo>
                    <a:pt x="1092000" y="-827"/>
                  </a:lnTo>
                  <a:lnTo>
                    <a:pt x="1128000" y="-344"/>
                  </a:lnTo>
                  <a:lnTo>
                    <a:pt x="1164000" y="1991"/>
                  </a:lnTo>
                  <a:lnTo>
                    <a:pt x="1200000" y="4794"/>
                  </a:lnTo>
                  <a:lnTo>
                    <a:pt x="1236000" y="5381"/>
                  </a:lnTo>
                  <a:lnTo>
                    <a:pt x="1272000" y="4019"/>
                  </a:lnTo>
                  <a:lnTo>
                    <a:pt x="1308000" y="1230"/>
                  </a:lnTo>
                  <a:lnTo>
                    <a:pt x="1344000" y="-378"/>
                  </a:lnTo>
                  <a:lnTo>
                    <a:pt x="1380000" y="-1539"/>
                  </a:lnTo>
                  <a:lnTo>
                    <a:pt x="1416000" y="-4597"/>
                  </a:lnTo>
                  <a:lnTo>
                    <a:pt x="1452000" y="-7050"/>
                  </a:lnTo>
                  <a:lnTo>
                    <a:pt x="1488000" y="-6816"/>
                  </a:lnTo>
                  <a:lnTo>
                    <a:pt x="1524000" y="-5494"/>
                  </a:lnTo>
                  <a:lnTo>
                    <a:pt x="1560000" y="-4043"/>
                  </a:lnTo>
                  <a:lnTo>
                    <a:pt x="1596000" y="-3464"/>
                  </a:lnTo>
                  <a:lnTo>
                    <a:pt x="1632000" y="-211"/>
                  </a:lnTo>
                  <a:lnTo>
                    <a:pt x="1668000" y="3889"/>
                  </a:lnTo>
                  <a:lnTo>
                    <a:pt x="1704000" y="5653"/>
                  </a:lnTo>
                  <a:lnTo>
                    <a:pt x="1740000" y="5467"/>
                  </a:lnTo>
                  <a:lnTo>
                    <a:pt x="1776000" y="4633"/>
                  </a:lnTo>
                  <a:lnTo>
                    <a:pt x="1812000" y="3312"/>
                  </a:lnTo>
                  <a:lnTo>
                    <a:pt x="1848000" y="3165"/>
                  </a:lnTo>
                  <a:lnTo>
                    <a:pt x="1884000" y="2679"/>
                  </a:lnTo>
                  <a:lnTo>
                    <a:pt x="1920000" y="914"/>
                  </a:lnTo>
                  <a:lnTo>
                    <a:pt x="1956000" y="125"/>
                  </a:lnTo>
                  <a:lnTo>
                    <a:pt x="1992000" y="-1018"/>
                  </a:lnTo>
                  <a:lnTo>
                    <a:pt x="2028000" y="-3594"/>
                  </a:lnTo>
                  <a:lnTo>
                    <a:pt x="2064000" y="-4934"/>
                  </a:lnTo>
                  <a:lnTo>
                    <a:pt x="2100000" y="-4710"/>
                  </a:lnTo>
                  <a:lnTo>
                    <a:pt x="2136000" y="-4159"/>
                  </a:lnTo>
                  <a:lnTo>
                    <a:pt x="2172000" y="-4000"/>
                  </a:lnTo>
                  <a:lnTo>
                    <a:pt x="2208000" y="-3357"/>
                  </a:lnTo>
                  <a:lnTo>
                    <a:pt x="2244000" y="-746"/>
                  </a:lnTo>
                  <a:lnTo>
                    <a:pt x="2280000" y="1063"/>
                  </a:lnTo>
                  <a:lnTo>
                    <a:pt x="2316000" y="1291"/>
                  </a:lnTo>
                  <a:lnTo>
                    <a:pt x="2352000" y="-1620"/>
                  </a:lnTo>
                  <a:lnTo>
                    <a:pt x="2388000" y="-5055"/>
                  </a:lnTo>
                  <a:lnTo>
                    <a:pt x="2424000" y="-6114"/>
                  </a:lnTo>
                  <a:lnTo>
                    <a:pt x="2460000" y="-5191"/>
                  </a:lnTo>
                  <a:lnTo>
                    <a:pt x="2496000" y="-3449"/>
                  </a:lnTo>
                  <a:lnTo>
                    <a:pt x="2532000" y="-2753"/>
                  </a:lnTo>
                  <a:lnTo>
                    <a:pt x="2568000" y="-2978"/>
                  </a:lnTo>
                  <a:lnTo>
                    <a:pt x="2604000" y="-4016"/>
                  </a:lnTo>
                  <a:lnTo>
                    <a:pt x="2640000" y="-5276"/>
                  </a:lnTo>
                  <a:lnTo>
                    <a:pt x="2676000" y="-5477"/>
                  </a:lnTo>
                  <a:lnTo>
                    <a:pt x="2712000" y="-3934"/>
                  </a:lnTo>
                  <a:lnTo>
                    <a:pt x="2748000" y="-2695"/>
                  </a:lnTo>
                  <a:lnTo>
                    <a:pt x="2784000" y="-2148"/>
                  </a:lnTo>
                  <a:lnTo>
                    <a:pt x="2820000" y="-1065"/>
                  </a:lnTo>
                  <a:lnTo>
                    <a:pt x="2856000" y="947"/>
                  </a:lnTo>
                  <a:lnTo>
                    <a:pt x="2892000" y="1551"/>
                  </a:lnTo>
                  <a:lnTo>
                    <a:pt x="2928000" y="1778"/>
                  </a:lnTo>
                  <a:lnTo>
                    <a:pt x="2964000" y="3041"/>
                  </a:lnTo>
                  <a:lnTo>
                    <a:pt x="3000000" y="4683"/>
                  </a:lnTo>
                  <a:lnTo>
                    <a:pt x="3036000" y="5123"/>
                  </a:lnTo>
                  <a:lnTo>
                    <a:pt x="3072000" y="4291"/>
                  </a:lnTo>
                  <a:lnTo>
                    <a:pt x="3108000" y="3428"/>
                  </a:lnTo>
                  <a:lnTo>
                    <a:pt x="3144000" y="2922"/>
                  </a:lnTo>
                  <a:lnTo>
                    <a:pt x="3180250" y="5289"/>
                  </a:lnTo>
                  <a:lnTo>
                    <a:pt x="3214711" y="13378"/>
                  </a:lnTo>
                  <a:lnTo>
                    <a:pt x="3247526" y="25986"/>
                  </a:lnTo>
                  <a:lnTo>
                    <a:pt x="3279254" y="40862"/>
                  </a:lnTo>
                  <a:lnTo>
                    <a:pt x="3310398" y="57820"/>
                  </a:lnTo>
                  <a:lnTo>
                    <a:pt x="3339168" y="79263"/>
                  </a:lnTo>
                  <a:lnTo>
                    <a:pt x="3362961" y="106275"/>
                  </a:lnTo>
                  <a:lnTo>
                    <a:pt x="3380830" y="137469"/>
                  </a:lnTo>
                  <a:lnTo>
                    <a:pt x="3393071" y="170999"/>
                  </a:lnTo>
                  <a:lnTo>
                    <a:pt x="3401707" y="205203"/>
                  </a:lnTo>
                  <a:lnTo>
                    <a:pt x="3409684" y="239647"/>
                  </a:lnTo>
                  <a:lnTo>
                    <a:pt x="3416120" y="276071"/>
                  </a:lnTo>
                  <a:lnTo>
                    <a:pt x="3416745" y="312897"/>
                  </a:lnTo>
                  <a:lnTo>
                    <a:pt x="3407052" y="348415"/>
                  </a:lnTo>
                  <a:lnTo>
                    <a:pt x="3389436" y="380631"/>
                  </a:lnTo>
                  <a:lnTo>
                    <a:pt x="3368230" y="409886"/>
                  </a:lnTo>
                  <a:lnTo>
                    <a:pt x="3345612" y="437416"/>
                  </a:lnTo>
                  <a:lnTo>
                    <a:pt x="3320063" y="462111"/>
                  </a:lnTo>
                  <a:lnTo>
                    <a:pt x="3291833" y="483716"/>
                  </a:lnTo>
                  <a:lnTo>
                    <a:pt x="3260879" y="501323"/>
                  </a:lnTo>
                  <a:lnTo>
                    <a:pt x="3227661" y="514273"/>
                  </a:lnTo>
                  <a:lnTo>
                    <a:pt x="3193004" y="522836"/>
                  </a:lnTo>
                  <a:lnTo>
                    <a:pt x="3157438" y="526646"/>
                  </a:lnTo>
                  <a:lnTo>
                    <a:pt x="3120720" y="526992"/>
                  </a:lnTo>
                  <a:lnTo>
                    <a:pt x="3084720" y="528189"/>
                  </a:lnTo>
                  <a:lnTo>
                    <a:pt x="3048720" y="529877"/>
                  </a:lnTo>
                  <a:lnTo>
                    <a:pt x="3012720" y="530296"/>
                  </a:lnTo>
                  <a:lnTo>
                    <a:pt x="2976720" y="529017"/>
                  </a:lnTo>
                  <a:lnTo>
                    <a:pt x="2940720" y="526612"/>
                  </a:lnTo>
                  <a:lnTo>
                    <a:pt x="2904720" y="525067"/>
                  </a:lnTo>
                  <a:lnTo>
                    <a:pt x="2868720" y="526697"/>
                  </a:lnTo>
                  <a:lnTo>
                    <a:pt x="2832720" y="529123"/>
                  </a:lnTo>
                  <a:lnTo>
                    <a:pt x="2796720" y="529743"/>
                  </a:lnTo>
                  <a:lnTo>
                    <a:pt x="2760720" y="530068"/>
                  </a:lnTo>
                  <a:lnTo>
                    <a:pt x="2724720" y="531463"/>
                  </a:lnTo>
                  <a:lnTo>
                    <a:pt x="2688720" y="532885"/>
                  </a:lnTo>
                  <a:lnTo>
                    <a:pt x="2652720" y="533062"/>
                  </a:lnTo>
                  <a:lnTo>
                    <a:pt x="2616720" y="530514"/>
                  </a:lnTo>
                  <a:lnTo>
                    <a:pt x="2580720" y="526353"/>
                  </a:lnTo>
                  <a:lnTo>
                    <a:pt x="2544720" y="524229"/>
                  </a:lnTo>
                  <a:lnTo>
                    <a:pt x="2508720" y="523941"/>
                  </a:lnTo>
                  <a:lnTo>
                    <a:pt x="2472720" y="522427"/>
                  </a:lnTo>
                  <a:lnTo>
                    <a:pt x="2436720" y="520628"/>
                  </a:lnTo>
                  <a:lnTo>
                    <a:pt x="2400720" y="521148"/>
                  </a:lnTo>
                  <a:lnTo>
                    <a:pt x="2364720" y="523646"/>
                  </a:lnTo>
                  <a:lnTo>
                    <a:pt x="2328720" y="525742"/>
                  </a:lnTo>
                  <a:lnTo>
                    <a:pt x="2292720" y="526230"/>
                  </a:lnTo>
                  <a:lnTo>
                    <a:pt x="2256720" y="526617"/>
                  </a:lnTo>
                  <a:lnTo>
                    <a:pt x="2220720" y="527447"/>
                  </a:lnTo>
                  <a:lnTo>
                    <a:pt x="2184720" y="527468"/>
                  </a:lnTo>
                  <a:lnTo>
                    <a:pt x="2148720" y="528765"/>
                  </a:lnTo>
                  <a:lnTo>
                    <a:pt x="2112720" y="530554"/>
                  </a:lnTo>
                  <a:lnTo>
                    <a:pt x="2076720" y="531706"/>
                  </a:lnTo>
                  <a:lnTo>
                    <a:pt x="2040720" y="530986"/>
                  </a:lnTo>
                  <a:lnTo>
                    <a:pt x="2004720" y="527716"/>
                  </a:lnTo>
                  <a:lnTo>
                    <a:pt x="1968720" y="524359"/>
                  </a:lnTo>
                  <a:lnTo>
                    <a:pt x="1932720" y="523487"/>
                  </a:lnTo>
                  <a:lnTo>
                    <a:pt x="1896720" y="524271"/>
                  </a:lnTo>
                  <a:lnTo>
                    <a:pt x="1860720" y="524461"/>
                  </a:lnTo>
                  <a:lnTo>
                    <a:pt x="1824720" y="524456"/>
                  </a:lnTo>
                  <a:lnTo>
                    <a:pt x="1788720" y="524085"/>
                  </a:lnTo>
                  <a:lnTo>
                    <a:pt x="1752720" y="522899"/>
                  </a:lnTo>
                  <a:lnTo>
                    <a:pt x="1716720" y="521958"/>
                  </a:lnTo>
                  <a:lnTo>
                    <a:pt x="1680720" y="522953"/>
                  </a:lnTo>
                  <a:lnTo>
                    <a:pt x="1644720" y="527557"/>
                  </a:lnTo>
                  <a:lnTo>
                    <a:pt x="1608720" y="531351"/>
                  </a:lnTo>
                  <a:lnTo>
                    <a:pt x="1572720" y="532199"/>
                  </a:lnTo>
                  <a:lnTo>
                    <a:pt x="1536720" y="532963"/>
                  </a:lnTo>
                  <a:lnTo>
                    <a:pt x="1500720" y="532789"/>
                  </a:lnTo>
                  <a:lnTo>
                    <a:pt x="1464720" y="532095"/>
                  </a:lnTo>
                  <a:lnTo>
                    <a:pt x="1428720" y="530740"/>
                  </a:lnTo>
                  <a:lnTo>
                    <a:pt x="1392720" y="527438"/>
                  </a:lnTo>
                  <a:lnTo>
                    <a:pt x="1356720" y="525405"/>
                  </a:lnTo>
                  <a:lnTo>
                    <a:pt x="1320720" y="525311"/>
                  </a:lnTo>
                  <a:lnTo>
                    <a:pt x="1284720" y="525843"/>
                  </a:lnTo>
                  <a:lnTo>
                    <a:pt x="1248720" y="527121"/>
                  </a:lnTo>
                  <a:lnTo>
                    <a:pt x="1212720" y="527323"/>
                  </a:lnTo>
                  <a:lnTo>
                    <a:pt x="1176720" y="526657"/>
                  </a:lnTo>
                  <a:lnTo>
                    <a:pt x="1140720" y="527037"/>
                  </a:lnTo>
                  <a:lnTo>
                    <a:pt x="1104720" y="527529"/>
                  </a:lnTo>
                  <a:lnTo>
                    <a:pt x="1068720" y="527743"/>
                  </a:lnTo>
                  <a:lnTo>
                    <a:pt x="1032720" y="528846"/>
                  </a:lnTo>
                  <a:lnTo>
                    <a:pt x="996720" y="529952"/>
                  </a:lnTo>
                  <a:lnTo>
                    <a:pt x="960720" y="529512"/>
                  </a:lnTo>
                  <a:lnTo>
                    <a:pt x="924720" y="526933"/>
                  </a:lnTo>
                  <a:lnTo>
                    <a:pt x="888720" y="525423"/>
                  </a:lnTo>
                  <a:lnTo>
                    <a:pt x="852720" y="525215"/>
                  </a:lnTo>
                  <a:lnTo>
                    <a:pt x="816720" y="525110"/>
                  </a:lnTo>
                  <a:lnTo>
                    <a:pt x="780720" y="526543"/>
                  </a:lnTo>
                  <a:lnTo>
                    <a:pt x="744720" y="527674"/>
                  </a:lnTo>
                  <a:lnTo>
                    <a:pt x="708720" y="528106"/>
                  </a:lnTo>
                  <a:lnTo>
                    <a:pt x="672720" y="528434"/>
                  </a:lnTo>
                  <a:lnTo>
                    <a:pt x="636720" y="527774"/>
                  </a:lnTo>
                  <a:lnTo>
                    <a:pt x="600720" y="527967"/>
                  </a:lnTo>
                  <a:lnTo>
                    <a:pt x="564720" y="529141"/>
                  </a:lnTo>
                  <a:lnTo>
                    <a:pt x="528720" y="529586"/>
                  </a:lnTo>
                  <a:lnTo>
                    <a:pt x="492720" y="529544"/>
                  </a:lnTo>
                  <a:lnTo>
                    <a:pt x="456720" y="527396"/>
                  </a:lnTo>
                  <a:lnTo>
                    <a:pt x="420720" y="523941"/>
                  </a:lnTo>
                  <a:lnTo>
                    <a:pt x="384720" y="522475"/>
                  </a:lnTo>
                  <a:lnTo>
                    <a:pt x="348720" y="521788"/>
                  </a:lnTo>
                  <a:lnTo>
                    <a:pt x="312720" y="521366"/>
                  </a:lnTo>
                  <a:lnTo>
                    <a:pt x="276720" y="522041"/>
                  </a:lnTo>
                  <a:lnTo>
                    <a:pt x="240456" y="522210"/>
                  </a:lnTo>
                  <a:lnTo>
                    <a:pt x="204524" y="521198"/>
                  </a:lnTo>
                  <a:lnTo>
                    <a:pt x="168552" y="514852"/>
                  </a:lnTo>
                  <a:lnTo>
                    <a:pt x="134910" y="500339"/>
                  </a:lnTo>
                  <a:lnTo>
                    <a:pt x="104657" y="479691"/>
                  </a:lnTo>
                  <a:lnTo>
                    <a:pt x="78174" y="454639"/>
                  </a:lnTo>
                  <a:lnTo>
                    <a:pt x="55056" y="426774"/>
                  </a:lnTo>
                  <a:lnTo>
                    <a:pt x="34201" y="397251"/>
                  </a:lnTo>
                  <a:lnTo>
                    <a:pt x="17947" y="364895"/>
                  </a:lnTo>
                  <a:lnTo>
                    <a:pt x="7081" y="330372"/>
                  </a:lnTo>
                  <a:lnTo>
                    <a:pt x="1120" y="294757"/>
                  </a:lnTo>
                  <a:lnTo>
                    <a:pt x="2002" y="258044"/>
                  </a:lnTo>
                  <a:lnTo>
                    <a:pt x="8604" y="223018"/>
                  </a:lnTo>
                  <a:lnTo>
                    <a:pt x="17386" y="188948"/>
                  </a:lnTo>
                  <a:lnTo>
                    <a:pt x="29145" y="155799"/>
                  </a:lnTo>
                  <a:lnTo>
                    <a:pt x="44736" y="124056"/>
                  </a:lnTo>
                  <a:lnTo>
                    <a:pt x="65034" y="94902"/>
                  </a:lnTo>
                  <a:lnTo>
                    <a:pt x="89945" y="69506"/>
                  </a:lnTo>
                  <a:lnTo>
                    <a:pt x="117629" y="47101"/>
                  </a:lnTo>
                  <a:lnTo>
                    <a:pt x="147860" y="27987"/>
                  </a:lnTo>
                  <a:lnTo>
                    <a:pt x="180873" y="13975"/>
                  </a:lnTo>
                  <a:lnTo>
                    <a:pt x="215324" y="3378"/>
                  </a:lnTo>
                  <a:lnTo>
                    <a:pt x="251142" y="-2077"/>
                  </a:lnTo>
                  <a:lnTo>
                    <a:pt x="264000" y="0"/>
                  </a:lnTo>
                  <a:close/>
                </a:path>
              </a:pathLst>
            </a:custGeom>
            <a:solidFill>
              <a:srgbClr val="FFBF11"/>
            </a:solidFill>
            <a:ln w="18000">
              <a:solidFill>
                <a:srgbClr val="FFBF1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11160" anchor="ctr"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lang="en-US" sz="1100" b="1" u="none" strike="noStrike">
                  <a:solidFill>
                    <a:srgbClr val="FFFFFF"/>
                  </a:solidFill>
                  <a:effectLst/>
                  <a:uFillTx/>
                  <a:latin typeface="Arial"/>
                </a:rPr>
                <a:t>Övergång till fiberbredband och ny leverantör av kabeltv 2026</a:t>
              </a:r>
              <a:endParaRPr lang="sv-SE" sz="11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2" name="MainTopic"/>
            <p:cNvSpPr/>
            <p:nvPr/>
          </p:nvSpPr>
          <p:spPr>
            <a:xfrm>
              <a:off x="2511000" y="2553120"/>
              <a:ext cx="549360" cy="245160"/>
            </a:xfrm>
            <a:custGeom>
              <a:avLst/>
              <a:gdLst>
                <a:gd name="textAreaLeft" fmla="*/ 131760 w 549360"/>
                <a:gd name="textAreaRight" fmla="*/ 421560 w 549360"/>
                <a:gd name="textAreaTop" fmla="*/ 51480 h 245160"/>
                <a:gd name="textAreaBottom" fmla="*/ 189360 h 245160"/>
              </a:gdLst>
              <a:ahLst/>
              <a:cxnLst/>
              <a:rect l="textAreaLeft" t="textAreaTop" r="textAreaRight" b="textAreaBottom"/>
              <a:pathLst>
                <a:path w="550129" h="246000">
                  <a:moveTo>
                    <a:pt x="123000" y="0"/>
                  </a:moveTo>
                  <a:lnTo>
                    <a:pt x="159000" y="2135"/>
                  </a:lnTo>
                  <a:lnTo>
                    <a:pt x="195000" y="1892"/>
                  </a:lnTo>
                  <a:lnTo>
                    <a:pt x="231000" y="1443"/>
                  </a:lnTo>
                  <a:lnTo>
                    <a:pt x="267000" y="1236"/>
                  </a:lnTo>
                  <a:lnTo>
                    <a:pt x="303000" y="-74"/>
                  </a:lnTo>
                  <a:lnTo>
                    <a:pt x="339000" y="-1972"/>
                  </a:lnTo>
                  <a:lnTo>
                    <a:pt x="375000" y="-2309"/>
                  </a:lnTo>
                  <a:lnTo>
                    <a:pt x="411000" y="-366"/>
                  </a:lnTo>
                  <a:lnTo>
                    <a:pt x="450738" y="3539"/>
                  </a:lnTo>
                  <a:lnTo>
                    <a:pt x="483989" y="15806"/>
                  </a:lnTo>
                  <a:lnTo>
                    <a:pt x="513316" y="35943"/>
                  </a:lnTo>
                  <a:lnTo>
                    <a:pt x="537117" y="63230"/>
                  </a:lnTo>
                  <a:lnTo>
                    <a:pt x="551089" y="97210"/>
                  </a:lnTo>
                  <a:lnTo>
                    <a:pt x="552461" y="135263"/>
                  </a:lnTo>
                  <a:lnTo>
                    <a:pt x="540527" y="169636"/>
                  </a:lnTo>
                  <a:lnTo>
                    <a:pt x="519624" y="198226"/>
                  </a:lnTo>
                  <a:lnTo>
                    <a:pt x="493712" y="221318"/>
                  </a:lnTo>
                  <a:lnTo>
                    <a:pt x="463154" y="238357"/>
                  </a:lnTo>
                  <a:lnTo>
                    <a:pt x="427129" y="246743"/>
                  </a:lnTo>
                  <a:lnTo>
                    <a:pt x="391129" y="247676"/>
                  </a:lnTo>
                  <a:lnTo>
                    <a:pt x="355129" y="247499"/>
                  </a:lnTo>
                  <a:lnTo>
                    <a:pt x="319129" y="247038"/>
                  </a:lnTo>
                  <a:lnTo>
                    <a:pt x="283129" y="246827"/>
                  </a:lnTo>
                  <a:lnTo>
                    <a:pt x="247129" y="246344"/>
                  </a:lnTo>
                  <a:lnTo>
                    <a:pt x="211129" y="244009"/>
                  </a:lnTo>
                  <a:lnTo>
                    <a:pt x="175129" y="241206"/>
                  </a:lnTo>
                  <a:lnTo>
                    <a:pt x="139129" y="240619"/>
                  </a:lnTo>
                  <a:lnTo>
                    <a:pt x="99924" y="239746"/>
                  </a:lnTo>
                  <a:lnTo>
                    <a:pt x="65927" y="230595"/>
                  </a:lnTo>
                  <a:lnTo>
                    <a:pt x="36197" y="210679"/>
                  </a:lnTo>
                  <a:lnTo>
                    <a:pt x="13553" y="182475"/>
                  </a:lnTo>
                  <a:lnTo>
                    <a:pt x="-1946" y="148994"/>
                  </a:lnTo>
                  <a:lnTo>
                    <a:pt x="-6441" y="110340"/>
                  </a:lnTo>
                  <a:lnTo>
                    <a:pt x="2912" y="73609"/>
                  </a:lnTo>
                  <a:lnTo>
                    <a:pt x="23313" y="41917"/>
                  </a:lnTo>
                  <a:lnTo>
                    <a:pt x="51749" y="17803"/>
                  </a:lnTo>
                  <a:lnTo>
                    <a:pt x="85294" y="2253"/>
                  </a:lnTo>
                  <a:lnTo>
                    <a:pt x="123000" y="0"/>
                  </a:lnTo>
                  <a:close/>
                </a:path>
              </a:pathLst>
            </a:custGeom>
            <a:solidFill>
              <a:srgbClr val="77B8A0"/>
            </a:solidFill>
            <a:ln w="18000">
              <a:solidFill>
                <a:srgbClr val="77B8A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tIns="0" rIns="0" bIns="11160" anchor="ctr"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lang="en-US" sz="860" b="1" u="none" strike="noStrike">
                  <a:solidFill>
                    <a:srgbClr val="FFFFFF"/>
                  </a:solidFill>
                  <a:effectLst/>
                  <a:uFillTx/>
                  <a:latin typeface="Arial"/>
                </a:rPr>
                <a:t>Mars</a:t>
              </a:r>
              <a:endParaRPr lang="sv-SE" sz="86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3" name="SubTopic"/>
            <p:cNvSpPr/>
            <p:nvPr/>
          </p:nvSpPr>
          <p:spPr>
            <a:xfrm>
              <a:off x="3223440" y="2526120"/>
              <a:ext cx="3089160" cy="299160"/>
            </a:xfrm>
            <a:custGeom>
              <a:avLst/>
              <a:gdLst>
                <a:gd name="textAreaLeft" fmla="*/ 49680 w 3089160"/>
                <a:gd name="textAreaRight" fmla="*/ 3049560 w 3089160"/>
                <a:gd name="textAreaTop" fmla="*/ 15480 h 299160"/>
                <a:gd name="textAreaBottom" fmla="*/ 291240 h 299160"/>
              </a:gdLst>
              <a:ahLst/>
              <a:cxnLst/>
              <a:rect l="textAreaLeft" t="textAreaTop" r="textAreaRight" b="textAreaBottom"/>
              <a:pathLst>
                <a:path stroke="0" w="3090000" h="300000">
                  <a:moveTo>
                    <a:pt x="0" y="0"/>
                  </a:moveTo>
                  <a:lnTo>
                    <a:pt x="36000" y="2135"/>
                  </a:lnTo>
                  <a:lnTo>
                    <a:pt x="72000" y="1892"/>
                  </a:lnTo>
                  <a:lnTo>
                    <a:pt x="108000" y="1443"/>
                  </a:lnTo>
                  <a:lnTo>
                    <a:pt x="144000" y="1236"/>
                  </a:lnTo>
                  <a:lnTo>
                    <a:pt x="180000" y="-74"/>
                  </a:lnTo>
                  <a:lnTo>
                    <a:pt x="216000" y="-1972"/>
                  </a:lnTo>
                  <a:lnTo>
                    <a:pt x="252000" y="-2309"/>
                  </a:lnTo>
                  <a:lnTo>
                    <a:pt x="288000" y="-366"/>
                  </a:lnTo>
                  <a:lnTo>
                    <a:pt x="324000" y="1252"/>
                  </a:lnTo>
                  <a:lnTo>
                    <a:pt x="360000" y="1684"/>
                  </a:lnTo>
                  <a:lnTo>
                    <a:pt x="396000" y="497"/>
                  </a:lnTo>
                  <a:lnTo>
                    <a:pt x="432000" y="-2155"/>
                  </a:lnTo>
                  <a:lnTo>
                    <a:pt x="468000" y="-3589"/>
                  </a:lnTo>
                  <a:lnTo>
                    <a:pt x="504000" y="-2922"/>
                  </a:lnTo>
                  <a:lnTo>
                    <a:pt x="540000" y="419"/>
                  </a:lnTo>
                  <a:lnTo>
                    <a:pt x="576000" y="3781"/>
                  </a:lnTo>
                  <a:lnTo>
                    <a:pt x="612000" y="4271"/>
                  </a:lnTo>
                  <a:lnTo>
                    <a:pt x="648000" y="2181"/>
                  </a:lnTo>
                  <a:lnTo>
                    <a:pt x="684000" y="-743"/>
                  </a:lnTo>
                  <a:lnTo>
                    <a:pt x="720000" y="-1676"/>
                  </a:lnTo>
                  <a:lnTo>
                    <a:pt x="756000" y="-1499"/>
                  </a:lnTo>
                  <a:lnTo>
                    <a:pt x="792000" y="-1038"/>
                  </a:lnTo>
                  <a:lnTo>
                    <a:pt x="828000" y="-827"/>
                  </a:lnTo>
                  <a:lnTo>
                    <a:pt x="864000" y="-344"/>
                  </a:lnTo>
                  <a:lnTo>
                    <a:pt x="900000" y="1991"/>
                  </a:lnTo>
                  <a:lnTo>
                    <a:pt x="936000" y="4794"/>
                  </a:lnTo>
                  <a:lnTo>
                    <a:pt x="972000" y="5381"/>
                  </a:lnTo>
                  <a:lnTo>
                    <a:pt x="1008000" y="4019"/>
                  </a:lnTo>
                  <a:lnTo>
                    <a:pt x="1044000" y="1230"/>
                  </a:lnTo>
                  <a:lnTo>
                    <a:pt x="1080000" y="-378"/>
                  </a:lnTo>
                  <a:lnTo>
                    <a:pt x="1116000" y="-1539"/>
                  </a:lnTo>
                  <a:lnTo>
                    <a:pt x="1152000" y="-4597"/>
                  </a:lnTo>
                  <a:lnTo>
                    <a:pt x="1188000" y="-7050"/>
                  </a:lnTo>
                  <a:lnTo>
                    <a:pt x="1224000" y="-6816"/>
                  </a:lnTo>
                  <a:lnTo>
                    <a:pt x="1260000" y="-5494"/>
                  </a:lnTo>
                  <a:lnTo>
                    <a:pt x="1296000" y="-4043"/>
                  </a:lnTo>
                  <a:lnTo>
                    <a:pt x="1332000" y="-3464"/>
                  </a:lnTo>
                  <a:lnTo>
                    <a:pt x="1368000" y="-211"/>
                  </a:lnTo>
                  <a:lnTo>
                    <a:pt x="1404000" y="3889"/>
                  </a:lnTo>
                  <a:lnTo>
                    <a:pt x="1440000" y="5653"/>
                  </a:lnTo>
                  <a:lnTo>
                    <a:pt x="1476000" y="5467"/>
                  </a:lnTo>
                  <a:lnTo>
                    <a:pt x="1512000" y="4633"/>
                  </a:lnTo>
                  <a:lnTo>
                    <a:pt x="1548000" y="3312"/>
                  </a:lnTo>
                  <a:lnTo>
                    <a:pt x="1584000" y="3165"/>
                  </a:lnTo>
                  <a:lnTo>
                    <a:pt x="1620000" y="2679"/>
                  </a:lnTo>
                  <a:lnTo>
                    <a:pt x="1656000" y="914"/>
                  </a:lnTo>
                  <a:lnTo>
                    <a:pt x="1692000" y="125"/>
                  </a:lnTo>
                  <a:lnTo>
                    <a:pt x="1728000" y="-1018"/>
                  </a:lnTo>
                  <a:lnTo>
                    <a:pt x="1764000" y="-3594"/>
                  </a:lnTo>
                  <a:lnTo>
                    <a:pt x="1800000" y="-4934"/>
                  </a:lnTo>
                  <a:lnTo>
                    <a:pt x="1836000" y="-4710"/>
                  </a:lnTo>
                  <a:lnTo>
                    <a:pt x="1872000" y="-4159"/>
                  </a:lnTo>
                  <a:lnTo>
                    <a:pt x="1908000" y="-4000"/>
                  </a:lnTo>
                  <a:lnTo>
                    <a:pt x="1944000" y="-3357"/>
                  </a:lnTo>
                  <a:lnTo>
                    <a:pt x="1980000" y="-746"/>
                  </a:lnTo>
                  <a:lnTo>
                    <a:pt x="2016000" y="1063"/>
                  </a:lnTo>
                  <a:lnTo>
                    <a:pt x="2052000" y="1291"/>
                  </a:lnTo>
                  <a:lnTo>
                    <a:pt x="2088000" y="-1620"/>
                  </a:lnTo>
                  <a:lnTo>
                    <a:pt x="2124000" y="-5055"/>
                  </a:lnTo>
                  <a:lnTo>
                    <a:pt x="2160000" y="-6114"/>
                  </a:lnTo>
                  <a:lnTo>
                    <a:pt x="2196000" y="-5191"/>
                  </a:lnTo>
                  <a:lnTo>
                    <a:pt x="2232000" y="-3449"/>
                  </a:lnTo>
                  <a:lnTo>
                    <a:pt x="2268000" y="-2753"/>
                  </a:lnTo>
                  <a:lnTo>
                    <a:pt x="2304000" y="-2978"/>
                  </a:lnTo>
                  <a:lnTo>
                    <a:pt x="2340000" y="-4016"/>
                  </a:lnTo>
                  <a:lnTo>
                    <a:pt x="2376000" y="-5276"/>
                  </a:lnTo>
                  <a:lnTo>
                    <a:pt x="2412000" y="-5477"/>
                  </a:lnTo>
                  <a:lnTo>
                    <a:pt x="2448000" y="-3934"/>
                  </a:lnTo>
                  <a:lnTo>
                    <a:pt x="2484000" y="-2695"/>
                  </a:lnTo>
                  <a:lnTo>
                    <a:pt x="2520000" y="-2148"/>
                  </a:lnTo>
                  <a:lnTo>
                    <a:pt x="2556000" y="-1065"/>
                  </a:lnTo>
                  <a:lnTo>
                    <a:pt x="2592000" y="947"/>
                  </a:lnTo>
                  <a:lnTo>
                    <a:pt x="2628000" y="1551"/>
                  </a:lnTo>
                  <a:lnTo>
                    <a:pt x="2664000" y="1778"/>
                  </a:lnTo>
                  <a:lnTo>
                    <a:pt x="2700000" y="3041"/>
                  </a:lnTo>
                  <a:lnTo>
                    <a:pt x="2736000" y="4683"/>
                  </a:lnTo>
                  <a:lnTo>
                    <a:pt x="2772000" y="5123"/>
                  </a:lnTo>
                  <a:lnTo>
                    <a:pt x="2808000" y="4291"/>
                  </a:lnTo>
                  <a:lnTo>
                    <a:pt x="2844000" y="3428"/>
                  </a:lnTo>
                  <a:lnTo>
                    <a:pt x="2880000" y="2922"/>
                  </a:lnTo>
                  <a:lnTo>
                    <a:pt x="2916000" y="3633"/>
                  </a:lnTo>
                  <a:lnTo>
                    <a:pt x="2952000" y="5402"/>
                  </a:lnTo>
                  <a:lnTo>
                    <a:pt x="2988000" y="7124"/>
                  </a:lnTo>
                  <a:lnTo>
                    <a:pt x="3024000" y="6536"/>
                  </a:lnTo>
                  <a:lnTo>
                    <a:pt x="3060000" y="3232"/>
                  </a:lnTo>
                  <a:lnTo>
                    <a:pt x="3089892" y="6000"/>
                  </a:lnTo>
                  <a:lnTo>
                    <a:pt x="3090412" y="42000"/>
                  </a:lnTo>
                  <a:lnTo>
                    <a:pt x="3088553" y="78000"/>
                  </a:lnTo>
                  <a:lnTo>
                    <a:pt x="3085511" y="114000"/>
                  </a:lnTo>
                  <a:lnTo>
                    <a:pt x="3083722" y="150000"/>
                  </a:lnTo>
                  <a:lnTo>
                    <a:pt x="3086089" y="186000"/>
                  </a:lnTo>
                  <a:lnTo>
                    <a:pt x="3091669" y="222000"/>
                  </a:lnTo>
                  <a:lnTo>
                    <a:pt x="3096435" y="258000"/>
                  </a:lnTo>
                  <a:lnTo>
                    <a:pt x="3095802" y="294000"/>
                  </a:lnTo>
                  <a:lnTo>
                    <a:pt x="3060000" y="301623"/>
                  </a:lnTo>
                  <a:lnTo>
                    <a:pt x="3024000" y="297874"/>
                  </a:lnTo>
                  <a:lnTo>
                    <a:pt x="2988000" y="296870"/>
                  </a:lnTo>
                  <a:lnTo>
                    <a:pt x="2952000" y="296617"/>
                  </a:lnTo>
                  <a:lnTo>
                    <a:pt x="2916000" y="297094"/>
                  </a:lnTo>
                  <a:lnTo>
                    <a:pt x="2880000" y="297579"/>
                  </a:lnTo>
                  <a:lnTo>
                    <a:pt x="2844000" y="297762"/>
                  </a:lnTo>
                  <a:lnTo>
                    <a:pt x="2808000" y="298227"/>
                  </a:lnTo>
                  <a:lnTo>
                    <a:pt x="2772000" y="298730"/>
                  </a:lnTo>
                  <a:lnTo>
                    <a:pt x="2736000" y="298992"/>
                  </a:lnTo>
                  <a:lnTo>
                    <a:pt x="2700000" y="300189"/>
                  </a:lnTo>
                  <a:lnTo>
                    <a:pt x="2664000" y="301877"/>
                  </a:lnTo>
                  <a:lnTo>
                    <a:pt x="2628000" y="302296"/>
                  </a:lnTo>
                  <a:lnTo>
                    <a:pt x="2592000" y="301017"/>
                  </a:lnTo>
                  <a:lnTo>
                    <a:pt x="2556000" y="298612"/>
                  </a:lnTo>
                  <a:lnTo>
                    <a:pt x="2520000" y="297067"/>
                  </a:lnTo>
                  <a:lnTo>
                    <a:pt x="2484000" y="298697"/>
                  </a:lnTo>
                  <a:lnTo>
                    <a:pt x="2448000" y="301123"/>
                  </a:lnTo>
                  <a:lnTo>
                    <a:pt x="2412000" y="301743"/>
                  </a:lnTo>
                  <a:lnTo>
                    <a:pt x="2376000" y="302068"/>
                  </a:lnTo>
                  <a:lnTo>
                    <a:pt x="2340000" y="303463"/>
                  </a:lnTo>
                  <a:lnTo>
                    <a:pt x="2304000" y="304885"/>
                  </a:lnTo>
                  <a:lnTo>
                    <a:pt x="2268000" y="305062"/>
                  </a:lnTo>
                  <a:lnTo>
                    <a:pt x="2232000" y="302514"/>
                  </a:lnTo>
                  <a:lnTo>
                    <a:pt x="2196000" y="298353"/>
                  </a:lnTo>
                  <a:lnTo>
                    <a:pt x="2160000" y="296229"/>
                  </a:lnTo>
                  <a:lnTo>
                    <a:pt x="2124000" y="295941"/>
                  </a:lnTo>
                  <a:lnTo>
                    <a:pt x="2088000" y="294427"/>
                  </a:lnTo>
                  <a:lnTo>
                    <a:pt x="2052000" y="292628"/>
                  </a:lnTo>
                  <a:lnTo>
                    <a:pt x="2016000" y="293148"/>
                  </a:lnTo>
                  <a:lnTo>
                    <a:pt x="1980000" y="295646"/>
                  </a:lnTo>
                  <a:lnTo>
                    <a:pt x="1944000" y="297742"/>
                  </a:lnTo>
                  <a:lnTo>
                    <a:pt x="1908000" y="298230"/>
                  </a:lnTo>
                  <a:lnTo>
                    <a:pt x="1872000" y="298617"/>
                  </a:lnTo>
                  <a:lnTo>
                    <a:pt x="1836000" y="299447"/>
                  </a:lnTo>
                  <a:lnTo>
                    <a:pt x="1800000" y="299468"/>
                  </a:lnTo>
                  <a:lnTo>
                    <a:pt x="1764000" y="300765"/>
                  </a:lnTo>
                  <a:lnTo>
                    <a:pt x="1728000" y="302554"/>
                  </a:lnTo>
                  <a:lnTo>
                    <a:pt x="1692000" y="303706"/>
                  </a:lnTo>
                  <a:lnTo>
                    <a:pt x="1656000" y="302986"/>
                  </a:lnTo>
                  <a:lnTo>
                    <a:pt x="1620000" y="299716"/>
                  </a:lnTo>
                  <a:lnTo>
                    <a:pt x="1584000" y="296359"/>
                  </a:lnTo>
                  <a:lnTo>
                    <a:pt x="1548000" y="295487"/>
                  </a:lnTo>
                  <a:lnTo>
                    <a:pt x="1512000" y="296271"/>
                  </a:lnTo>
                  <a:lnTo>
                    <a:pt x="1476000" y="296461"/>
                  </a:lnTo>
                  <a:lnTo>
                    <a:pt x="1440000" y="296456"/>
                  </a:lnTo>
                  <a:lnTo>
                    <a:pt x="1404000" y="296085"/>
                  </a:lnTo>
                  <a:lnTo>
                    <a:pt x="1368000" y="294899"/>
                  </a:lnTo>
                  <a:lnTo>
                    <a:pt x="1332000" y="293958"/>
                  </a:lnTo>
                  <a:lnTo>
                    <a:pt x="1296000" y="294953"/>
                  </a:lnTo>
                  <a:lnTo>
                    <a:pt x="1260000" y="299557"/>
                  </a:lnTo>
                  <a:lnTo>
                    <a:pt x="1224000" y="303351"/>
                  </a:lnTo>
                  <a:lnTo>
                    <a:pt x="1188000" y="304199"/>
                  </a:lnTo>
                  <a:lnTo>
                    <a:pt x="1152000" y="304963"/>
                  </a:lnTo>
                  <a:lnTo>
                    <a:pt x="1116000" y="304789"/>
                  </a:lnTo>
                  <a:lnTo>
                    <a:pt x="1080000" y="304095"/>
                  </a:lnTo>
                  <a:lnTo>
                    <a:pt x="1044000" y="302740"/>
                  </a:lnTo>
                  <a:lnTo>
                    <a:pt x="1008000" y="299438"/>
                  </a:lnTo>
                  <a:lnTo>
                    <a:pt x="972000" y="297405"/>
                  </a:lnTo>
                  <a:lnTo>
                    <a:pt x="936000" y="297311"/>
                  </a:lnTo>
                  <a:lnTo>
                    <a:pt x="900000" y="297843"/>
                  </a:lnTo>
                  <a:lnTo>
                    <a:pt x="864000" y="299121"/>
                  </a:lnTo>
                  <a:lnTo>
                    <a:pt x="828000" y="299323"/>
                  </a:lnTo>
                  <a:lnTo>
                    <a:pt x="792000" y="298657"/>
                  </a:lnTo>
                  <a:lnTo>
                    <a:pt x="756000" y="299037"/>
                  </a:lnTo>
                  <a:lnTo>
                    <a:pt x="720000" y="299529"/>
                  </a:lnTo>
                  <a:lnTo>
                    <a:pt x="684000" y="299743"/>
                  </a:lnTo>
                  <a:lnTo>
                    <a:pt x="648000" y="300846"/>
                  </a:lnTo>
                  <a:lnTo>
                    <a:pt x="612000" y="301952"/>
                  </a:lnTo>
                  <a:lnTo>
                    <a:pt x="576000" y="301512"/>
                  </a:lnTo>
                  <a:lnTo>
                    <a:pt x="540000" y="298933"/>
                  </a:lnTo>
                  <a:lnTo>
                    <a:pt x="504000" y="297423"/>
                  </a:lnTo>
                  <a:lnTo>
                    <a:pt x="468000" y="297215"/>
                  </a:lnTo>
                  <a:lnTo>
                    <a:pt x="432000" y="297110"/>
                  </a:lnTo>
                  <a:lnTo>
                    <a:pt x="396000" y="298543"/>
                  </a:lnTo>
                  <a:lnTo>
                    <a:pt x="360000" y="299674"/>
                  </a:lnTo>
                  <a:lnTo>
                    <a:pt x="324000" y="300106"/>
                  </a:lnTo>
                  <a:lnTo>
                    <a:pt x="288000" y="300434"/>
                  </a:lnTo>
                  <a:lnTo>
                    <a:pt x="252000" y="299774"/>
                  </a:lnTo>
                  <a:lnTo>
                    <a:pt x="216000" y="299967"/>
                  </a:lnTo>
                  <a:lnTo>
                    <a:pt x="180000" y="301141"/>
                  </a:lnTo>
                  <a:lnTo>
                    <a:pt x="144000" y="301586"/>
                  </a:lnTo>
                  <a:lnTo>
                    <a:pt x="108000" y="301544"/>
                  </a:lnTo>
                  <a:lnTo>
                    <a:pt x="72000" y="299396"/>
                  </a:lnTo>
                  <a:lnTo>
                    <a:pt x="36000" y="295941"/>
                  </a:lnTo>
                  <a:lnTo>
                    <a:pt x="5525" y="300000"/>
                  </a:lnTo>
                  <a:lnTo>
                    <a:pt x="6212" y="264000"/>
                  </a:lnTo>
                  <a:lnTo>
                    <a:pt x="6634" y="228000"/>
                  </a:lnTo>
                  <a:lnTo>
                    <a:pt x="5959" y="192000"/>
                  </a:lnTo>
                  <a:lnTo>
                    <a:pt x="4735" y="156000"/>
                  </a:lnTo>
                  <a:lnTo>
                    <a:pt x="74" y="120000"/>
                  </a:lnTo>
                  <a:lnTo>
                    <a:pt x="-4325" y="84000"/>
                  </a:lnTo>
                  <a:lnTo>
                    <a:pt x="-5245" y="48000"/>
                  </a:lnTo>
                  <a:lnTo>
                    <a:pt x="-4147" y="12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CE25"/>
            </a:solidFill>
            <a:ln w="6000">
              <a:solidFill>
                <a:srgbClr val="ECF3F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11160" anchor="ctr"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lang="en-US" sz="860" b="0" u="none" strike="noStrike">
                  <a:solidFill>
                    <a:srgbClr val="454545"/>
                  </a:solidFill>
                  <a:effectLst/>
                  <a:uFillTx/>
                  <a:latin typeface="Arial"/>
                </a:rPr>
                <a:t>Att göra för medlem: Beställ och hämta ut modem och router från Sappa</a:t>
              </a:r>
              <a:endParaRPr lang="sv-SE" sz="86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4" name="SubTopic"/>
            <p:cNvSpPr/>
            <p:nvPr/>
          </p:nvSpPr>
          <p:spPr>
            <a:xfrm>
              <a:off x="6475320" y="2494440"/>
              <a:ext cx="1600920" cy="161280"/>
            </a:xfrm>
            <a:custGeom>
              <a:avLst/>
              <a:gdLst>
                <a:gd name="textAreaLeft" fmla="*/ 49680 w 1600920"/>
                <a:gd name="textAreaRight" fmla="*/ 1561320 w 1600920"/>
                <a:gd name="textAreaTop" fmla="*/ 15480 h 161280"/>
                <a:gd name="textAreaBottom" fmla="*/ 153360 h 161280"/>
              </a:gdLst>
              <a:ahLst/>
              <a:cxnLst/>
              <a:rect l="textAreaLeft" t="textAreaTop" r="textAreaRight" b="textAreaBottom"/>
              <a:pathLst>
                <a:path stroke="0" w="1601813" h="162000">
                  <a:moveTo>
                    <a:pt x="0" y="0"/>
                  </a:moveTo>
                  <a:lnTo>
                    <a:pt x="36000" y="2135"/>
                  </a:lnTo>
                  <a:lnTo>
                    <a:pt x="72000" y="1892"/>
                  </a:lnTo>
                  <a:lnTo>
                    <a:pt x="108000" y="1443"/>
                  </a:lnTo>
                  <a:lnTo>
                    <a:pt x="144000" y="1236"/>
                  </a:lnTo>
                  <a:lnTo>
                    <a:pt x="180000" y="-74"/>
                  </a:lnTo>
                  <a:lnTo>
                    <a:pt x="216000" y="-1972"/>
                  </a:lnTo>
                  <a:lnTo>
                    <a:pt x="252000" y="-2309"/>
                  </a:lnTo>
                  <a:lnTo>
                    <a:pt x="288000" y="-366"/>
                  </a:lnTo>
                  <a:lnTo>
                    <a:pt x="324000" y="1252"/>
                  </a:lnTo>
                  <a:lnTo>
                    <a:pt x="360000" y="1684"/>
                  </a:lnTo>
                  <a:lnTo>
                    <a:pt x="396000" y="497"/>
                  </a:lnTo>
                  <a:lnTo>
                    <a:pt x="432000" y="-2155"/>
                  </a:lnTo>
                  <a:lnTo>
                    <a:pt x="468000" y="-3589"/>
                  </a:lnTo>
                  <a:lnTo>
                    <a:pt x="504000" y="-2922"/>
                  </a:lnTo>
                  <a:lnTo>
                    <a:pt x="540000" y="419"/>
                  </a:lnTo>
                  <a:lnTo>
                    <a:pt x="576000" y="3781"/>
                  </a:lnTo>
                  <a:lnTo>
                    <a:pt x="612000" y="4271"/>
                  </a:lnTo>
                  <a:lnTo>
                    <a:pt x="648000" y="2181"/>
                  </a:lnTo>
                  <a:lnTo>
                    <a:pt x="684000" y="-743"/>
                  </a:lnTo>
                  <a:lnTo>
                    <a:pt x="720000" y="-1676"/>
                  </a:lnTo>
                  <a:lnTo>
                    <a:pt x="756000" y="-1499"/>
                  </a:lnTo>
                  <a:lnTo>
                    <a:pt x="792000" y="-1038"/>
                  </a:lnTo>
                  <a:lnTo>
                    <a:pt x="828000" y="-827"/>
                  </a:lnTo>
                  <a:lnTo>
                    <a:pt x="864000" y="-344"/>
                  </a:lnTo>
                  <a:lnTo>
                    <a:pt x="900000" y="1991"/>
                  </a:lnTo>
                  <a:lnTo>
                    <a:pt x="936000" y="4794"/>
                  </a:lnTo>
                  <a:lnTo>
                    <a:pt x="972000" y="5381"/>
                  </a:lnTo>
                  <a:lnTo>
                    <a:pt x="1008000" y="4019"/>
                  </a:lnTo>
                  <a:lnTo>
                    <a:pt x="1044000" y="1230"/>
                  </a:lnTo>
                  <a:lnTo>
                    <a:pt x="1080000" y="-378"/>
                  </a:lnTo>
                  <a:lnTo>
                    <a:pt x="1116000" y="-1539"/>
                  </a:lnTo>
                  <a:lnTo>
                    <a:pt x="1152000" y="-4597"/>
                  </a:lnTo>
                  <a:lnTo>
                    <a:pt x="1188000" y="-7050"/>
                  </a:lnTo>
                  <a:lnTo>
                    <a:pt x="1224000" y="-6816"/>
                  </a:lnTo>
                  <a:lnTo>
                    <a:pt x="1260000" y="-5494"/>
                  </a:lnTo>
                  <a:lnTo>
                    <a:pt x="1296000" y="-4043"/>
                  </a:lnTo>
                  <a:lnTo>
                    <a:pt x="1332000" y="-3464"/>
                  </a:lnTo>
                  <a:lnTo>
                    <a:pt x="1368000" y="-211"/>
                  </a:lnTo>
                  <a:lnTo>
                    <a:pt x="1404000" y="3889"/>
                  </a:lnTo>
                  <a:lnTo>
                    <a:pt x="1440000" y="5653"/>
                  </a:lnTo>
                  <a:lnTo>
                    <a:pt x="1476000" y="5467"/>
                  </a:lnTo>
                  <a:lnTo>
                    <a:pt x="1512000" y="4633"/>
                  </a:lnTo>
                  <a:lnTo>
                    <a:pt x="1548000" y="3312"/>
                  </a:lnTo>
                  <a:lnTo>
                    <a:pt x="1584000" y="3165"/>
                  </a:lnTo>
                  <a:lnTo>
                    <a:pt x="1599133" y="24000"/>
                  </a:lnTo>
                  <a:lnTo>
                    <a:pt x="1600898" y="60000"/>
                  </a:lnTo>
                  <a:lnTo>
                    <a:pt x="1601688" y="96000"/>
                  </a:lnTo>
                  <a:lnTo>
                    <a:pt x="1602830" y="132000"/>
                  </a:lnTo>
                  <a:lnTo>
                    <a:pt x="1595813" y="165594"/>
                  </a:lnTo>
                  <a:lnTo>
                    <a:pt x="1559813" y="166934"/>
                  </a:lnTo>
                  <a:lnTo>
                    <a:pt x="1523813" y="166710"/>
                  </a:lnTo>
                  <a:lnTo>
                    <a:pt x="1487813" y="166159"/>
                  </a:lnTo>
                  <a:lnTo>
                    <a:pt x="1451813" y="166000"/>
                  </a:lnTo>
                  <a:lnTo>
                    <a:pt x="1415813" y="165357"/>
                  </a:lnTo>
                  <a:lnTo>
                    <a:pt x="1379813" y="162746"/>
                  </a:lnTo>
                  <a:lnTo>
                    <a:pt x="1343813" y="160937"/>
                  </a:lnTo>
                  <a:lnTo>
                    <a:pt x="1307812" y="160709"/>
                  </a:lnTo>
                  <a:lnTo>
                    <a:pt x="1271813" y="163620"/>
                  </a:lnTo>
                  <a:lnTo>
                    <a:pt x="1235813" y="167055"/>
                  </a:lnTo>
                  <a:lnTo>
                    <a:pt x="1199813" y="168114"/>
                  </a:lnTo>
                  <a:lnTo>
                    <a:pt x="1163813" y="167191"/>
                  </a:lnTo>
                  <a:lnTo>
                    <a:pt x="1127812" y="165449"/>
                  </a:lnTo>
                  <a:lnTo>
                    <a:pt x="1091813" y="164753"/>
                  </a:lnTo>
                  <a:lnTo>
                    <a:pt x="1055813" y="164978"/>
                  </a:lnTo>
                  <a:lnTo>
                    <a:pt x="1019813" y="166016"/>
                  </a:lnTo>
                  <a:lnTo>
                    <a:pt x="983813" y="167276"/>
                  </a:lnTo>
                  <a:lnTo>
                    <a:pt x="947813" y="167477"/>
                  </a:lnTo>
                  <a:lnTo>
                    <a:pt x="911812" y="165934"/>
                  </a:lnTo>
                  <a:lnTo>
                    <a:pt x="875813" y="164695"/>
                  </a:lnTo>
                  <a:lnTo>
                    <a:pt x="839813" y="164148"/>
                  </a:lnTo>
                  <a:lnTo>
                    <a:pt x="803812" y="163065"/>
                  </a:lnTo>
                  <a:lnTo>
                    <a:pt x="767813" y="161053"/>
                  </a:lnTo>
                  <a:lnTo>
                    <a:pt x="731813" y="160449"/>
                  </a:lnTo>
                  <a:lnTo>
                    <a:pt x="695813" y="160222"/>
                  </a:lnTo>
                  <a:lnTo>
                    <a:pt x="659813" y="158959"/>
                  </a:lnTo>
                  <a:lnTo>
                    <a:pt x="623813" y="157317"/>
                  </a:lnTo>
                  <a:lnTo>
                    <a:pt x="587812" y="156877"/>
                  </a:lnTo>
                  <a:lnTo>
                    <a:pt x="551813" y="157709"/>
                  </a:lnTo>
                  <a:lnTo>
                    <a:pt x="515813" y="158572"/>
                  </a:lnTo>
                  <a:lnTo>
                    <a:pt x="479813" y="159078"/>
                  </a:lnTo>
                  <a:lnTo>
                    <a:pt x="443813" y="158367"/>
                  </a:lnTo>
                  <a:lnTo>
                    <a:pt x="407813" y="156598"/>
                  </a:lnTo>
                  <a:lnTo>
                    <a:pt x="371812" y="154876"/>
                  </a:lnTo>
                  <a:lnTo>
                    <a:pt x="335812" y="155464"/>
                  </a:lnTo>
                  <a:lnTo>
                    <a:pt x="299813" y="158768"/>
                  </a:lnTo>
                  <a:lnTo>
                    <a:pt x="263813" y="161892"/>
                  </a:lnTo>
                  <a:lnTo>
                    <a:pt x="227813" y="162412"/>
                  </a:lnTo>
                  <a:lnTo>
                    <a:pt x="191813" y="160553"/>
                  </a:lnTo>
                  <a:lnTo>
                    <a:pt x="155813" y="157511"/>
                  </a:lnTo>
                  <a:lnTo>
                    <a:pt x="119813" y="155722"/>
                  </a:lnTo>
                  <a:lnTo>
                    <a:pt x="83812" y="158089"/>
                  </a:lnTo>
                  <a:lnTo>
                    <a:pt x="47813" y="163669"/>
                  </a:lnTo>
                  <a:lnTo>
                    <a:pt x="11812" y="168435"/>
                  </a:lnTo>
                  <a:lnTo>
                    <a:pt x="-5802" y="132000"/>
                  </a:lnTo>
                  <a:lnTo>
                    <a:pt x="-1623" y="96000"/>
                  </a:lnTo>
                  <a:lnTo>
                    <a:pt x="2126" y="60000"/>
                  </a:lnTo>
                  <a:lnTo>
                    <a:pt x="3130" y="24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CF3F0"/>
            </a:solidFill>
            <a:ln w="6000">
              <a:solidFill>
                <a:srgbClr val="ECF3F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tIns="0" rIns="0" bIns="11160" anchor="ctr"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lang="en-US" sz="860" b="0" u="none" strike="noStrike">
                  <a:solidFill>
                    <a:srgbClr val="0563C1"/>
                  </a:solidFill>
                  <a:effectLst/>
                  <a:uFillTx/>
                  <a:latin typeface="Arial"/>
                  <a:hlinkClick r:id="rId1"/>
                </a:rPr>
                <a:t>http://www.sappa.se/aktivera</a:t>
              </a:r>
              <a:endParaRPr lang="sv-SE" sz="86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5" name="MainTopic"/>
            <p:cNvSpPr/>
            <p:nvPr/>
          </p:nvSpPr>
          <p:spPr>
            <a:xfrm>
              <a:off x="2337120" y="3602880"/>
              <a:ext cx="897840" cy="245160"/>
            </a:xfrm>
            <a:custGeom>
              <a:avLst/>
              <a:gdLst>
                <a:gd name="textAreaLeft" fmla="*/ 131760 w 897840"/>
                <a:gd name="textAreaRight" fmla="*/ 770040 w 897840"/>
                <a:gd name="textAreaTop" fmla="*/ 51480 h 245160"/>
                <a:gd name="textAreaBottom" fmla="*/ 189360 h 245160"/>
              </a:gdLst>
              <a:ahLst/>
              <a:cxnLst/>
              <a:rect l="textAreaLeft" t="textAreaTop" r="textAreaRight" b="textAreaBottom"/>
              <a:pathLst>
                <a:path w="898504" h="246000">
                  <a:moveTo>
                    <a:pt x="123000" y="0"/>
                  </a:moveTo>
                  <a:lnTo>
                    <a:pt x="159000" y="2135"/>
                  </a:lnTo>
                  <a:lnTo>
                    <a:pt x="195000" y="1892"/>
                  </a:lnTo>
                  <a:lnTo>
                    <a:pt x="231000" y="1443"/>
                  </a:lnTo>
                  <a:lnTo>
                    <a:pt x="267000" y="1236"/>
                  </a:lnTo>
                  <a:lnTo>
                    <a:pt x="303000" y="-74"/>
                  </a:lnTo>
                  <a:lnTo>
                    <a:pt x="339000" y="-1972"/>
                  </a:lnTo>
                  <a:lnTo>
                    <a:pt x="375000" y="-2309"/>
                  </a:lnTo>
                  <a:lnTo>
                    <a:pt x="411000" y="-366"/>
                  </a:lnTo>
                  <a:lnTo>
                    <a:pt x="447000" y="1252"/>
                  </a:lnTo>
                  <a:lnTo>
                    <a:pt x="483000" y="1684"/>
                  </a:lnTo>
                  <a:lnTo>
                    <a:pt x="519000" y="497"/>
                  </a:lnTo>
                  <a:lnTo>
                    <a:pt x="555000" y="-2155"/>
                  </a:lnTo>
                  <a:lnTo>
                    <a:pt x="591000" y="-3589"/>
                  </a:lnTo>
                  <a:lnTo>
                    <a:pt x="627000" y="-2922"/>
                  </a:lnTo>
                  <a:lnTo>
                    <a:pt x="663000" y="419"/>
                  </a:lnTo>
                  <a:lnTo>
                    <a:pt x="699000" y="3781"/>
                  </a:lnTo>
                  <a:lnTo>
                    <a:pt x="735000" y="4271"/>
                  </a:lnTo>
                  <a:lnTo>
                    <a:pt x="775504" y="2181"/>
                  </a:lnTo>
                  <a:lnTo>
                    <a:pt x="811211" y="4487"/>
                  </a:lnTo>
                  <a:lnTo>
                    <a:pt x="844386" y="19063"/>
                  </a:lnTo>
                  <a:lnTo>
                    <a:pt x="871299" y="43474"/>
                  </a:lnTo>
                  <a:lnTo>
                    <a:pt x="889769" y="74659"/>
                  </a:lnTo>
                  <a:lnTo>
                    <a:pt x="898625" y="109701"/>
                  </a:lnTo>
                  <a:lnTo>
                    <a:pt x="896531" y="146917"/>
                  </a:lnTo>
                  <a:lnTo>
                    <a:pt x="882427" y="179716"/>
                  </a:lnTo>
                  <a:lnTo>
                    <a:pt x="859507" y="206164"/>
                  </a:lnTo>
                  <a:lnTo>
                    <a:pt x="831670" y="226370"/>
                  </a:lnTo>
                  <a:lnTo>
                    <a:pt x="799751" y="239509"/>
                  </a:lnTo>
                  <a:lnTo>
                    <a:pt x="763504" y="244770"/>
                  </a:lnTo>
                  <a:lnTo>
                    <a:pt x="727504" y="246378"/>
                  </a:lnTo>
                  <a:lnTo>
                    <a:pt x="691504" y="247539"/>
                  </a:lnTo>
                  <a:lnTo>
                    <a:pt x="655504" y="250597"/>
                  </a:lnTo>
                  <a:lnTo>
                    <a:pt x="619504" y="253050"/>
                  </a:lnTo>
                  <a:lnTo>
                    <a:pt x="583504" y="252816"/>
                  </a:lnTo>
                  <a:lnTo>
                    <a:pt x="547504" y="251494"/>
                  </a:lnTo>
                  <a:lnTo>
                    <a:pt x="511504" y="250043"/>
                  </a:lnTo>
                  <a:lnTo>
                    <a:pt x="475504" y="249464"/>
                  </a:lnTo>
                  <a:lnTo>
                    <a:pt x="439504" y="246211"/>
                  </a:lnTo>
                  <a:lnTo>
                    <a:pt x="403504" y="242111"/>
                  </a:lnTo>
                  <a:lnTo>
                    <a:pt x="367504" y="240347"/>
                  </a:lnTo>
                  <a:lnTo>
                    <a:pt x="331504" y="240533"/>
                  </a:lnTo>
                  <a:lnTo>
                    <a:pt x="295504" y="241367"/>
                  </a:lnTo>
                  <a:lnTo>
                    <a:pt x="259504" y="242688"/>
                  </a:lnTo>
                  <a:lnTo>
                    <a:pt x="223504" y="242835"/>
                  </a:lnTo>
                  <a:lnTo>
                    <a:pt x="187504" y="243321"/>
                  </a:lnTo>
                  <a:lnTo>
                    <a:pt x="151504" y="245086"/>
                  </a:lnTo>
                  <a:lnTo>
                    <a:pt x="111031" y="245300"/>
                  </a:lnTo>
                  <a:lnTo>
                    <a:pt x="75817" y="237727"/>
                  </a:lnTo>
                  <a:lnTo>
                    <a:pt x="43117" y="221214"/>
                  </a:lnTo>
                  <a:lnTo>
                    <a:pt x="17066" y="194752"/>
                  </a:lnTo>
                  <a:lnTo>
                    <a:pt x="1063" y="161077"/>
                  </a:lnTo>
                  <a:lnTo>
                    <a:pt x="-4159" y="123000"/>
                  </a:lnTo>
                  <a:lnTo>
                    <a:pt x="1368" y="86355"/>
                  </a:lnTo>
                  <a:lnTo>
                    <a:pt x="17663" y="53188"/>
                  </a:lnTo>
                  <a:lnTo>
                    <a:pt x="43955" y="27784"/>
                  </a:lnTo>
                  <a:lnTo>
                    <a:pt x="75478" y="10669"/>
                  </a:lnTo>
                  <a:lnTo>
                    <a:pt x="109926" y="1985"/>
                  </a:lnTo>
                  <a:lnTo>
                    <a:pt x="123000" y="0"/>
                  </a:lnTo>
                  <a:close/>
                </a:path>
              </a:pathLst>
            </a:custGeom>
            <a:solidFill>
              <a:srgbClr val="8397FF"/>
            </a:solidFill>
            <a:ln w="18000">
              <a:solidFill>
                <a:srgbClr val="8397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tIns="0" rIns="0" bIns="11160" anchor="ctr"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lang="en-US" sz="860" b="1" u="none" strike="noStrike">
                  <a:solidFill>
                    <a:srgbClr val="FFFFFF"/>
                  </a:solidFill>
                  <a:effectLst/>
                  <a:uFillTx/>
                  <a:latin typeface="Arial"/>
                </a:rPr>
                <a:t>2026-03-31 </a:t>
              </a:r>
              <a:endParaRPr lang="sv-SE" sz="86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6" name="SubTopic"/>
            <p:cNvSpPr/>
            <p:nvPr/>
          </p:nvSpPr>
          <p:spPr>
            <a:xfrm>
              <a:off x="3397320" y="2935440"/>
              <a:ext cx="1328760" cy="161280"/>
            </a:xfrm>
            <a:custGeom>
              <a:avLst/>
              <a:gdLst>
                <a:gd name="textAreaLeft" fmla="*/ 49680 w 1328760"/>
                <a:gd name="textAreaRight" fmla="*/ 1289160 w 1328760"/>
                <a:gd name="textAreaTop" fmla="*/ 15480 h 161280"/>
                <a:gd name="textAreaBottom" fmla="*/ 153360 h 161280"/>
              </a:gdLst>
              <a:ahLst/>
              <a:cxnLst/>
              <a:rect l="textAreaLeft" t="textAreaTop" r="textAreaRight" b="textAreaBottom"/>
              <a:pathLst>
                <a:path stroke="0" w="1329469" h="162000">
                  <a:moveTo>
                    <a:pt x="0" y="0"/>
                  </a:moveTo>
                  <a:lnTo>
                    <a:pt x="36000" y="2135"/>
                  </a:lnTo>
                  <a:lnTo>
                    <a:pt x="72000" y="1892"/>
                  </a:lnTo>
                  <a:lnTo>
                    <a:pt x="108000" y="1443"/>
                  </a:lnTo>
                  <a:lnTo>
                    <a:pt x="144000" y="1236"/>
                  </a:lnTo>
                  <a:lnTo>
                    <a:pt x="180000" y="-74"/>
                  </a:lnTo>
                  <a:lnTo>
                    <a:pt x="216000" y="-1972"/>
                  </a:lnTo>
                  <a:lnTo>
                    <a:pt x="252000" y="-2309"/>
                  </a:lnTo>
                  <a:lnTo>
                    <a:pt x="288000" y="-366"/>
                  </a:lnTo>
                  <a:lnTo>
                    <a:pt x="324000" y="1252"/>
                  </a:lnTo>
                  <a:lnTo>
                    <a:pt x="360000" y="1684"/>
                  </a:lnTo>
                  <a:lnTo>
                    <a:pt x="396000" y="497"/>
                  </a:lnTo>
                  <a:lnTo>
                    <a:pt x="432000" y="-2155"/>
                  </a:lnTo>
                  <a:lnTo>
                    <a:pt x="468000" y="-3589"/>
                  </a:lnTo>
                  <a:lnTo>
                    <a:pt x="504000" y="-2922"/>
                  </a:lnTo>
                  <a:lnTo>
                    <a:pt x="540000" y="419"/>
                  </a:lnTo>
                  <a:lnTo>
                    <a:pt x="576000" y="3781"/>
                  </a:lnTo>
                  <a:lnTo>
                    <a:pt x="612000" y="4271"/>
                  </a:lnTo>
                  <a:lnTo>
                    <a:pt x="648000" y="2181"/>
                  </a:lnTo>
                  <a:lnTo>
                    <a:pt x="684000" y="-743"/>
                  </a:lnTo>
                  <a:lnTo>
                    <a:pt x="720000" y="-1676"/>
                  </a:lnTo>
                  <a:lnTo>
                    <a:pt x="756000" y="-1499"/>
                  </a:lnTo>
                  <a:lnTo>
                    <a:pt x="792000" y="-1038"/>
                  </a:lnTo>
                  <a:lnTo>
                    <a:pt x="828000" y="-827"/>
                  </a:lnTo>
                  <a:lnTo>
                    <a:pt x="864000" y="-344"/>
                  </a:lnTo>
                  <a:lnTo>
                    <a:pt x="900000" y="1991"/>
                  </a:lnTo>
                  <a:lnTo>
                    <a:pt x="936000" y="4794"/>
                  </a:lnTo>
                  <a:lnTo>
                    <a:pt x="972000" y="5381"/>
                  </a:lnTo>
                  <a:lnTo>
                    <a:pt x="1008000" y="4019"/>
                  </a:lnTo>
                  <a:lnTo>
                    <a:pt x="1044000" y="1230"/>
                  </a:lnTo>
                  <a:lnTo>
                    <a:pt x="1080000" y="-378"/>
                  </a:lnTo>
                  <a:lnTo>
                    <a:pt x="1116000" y="-1539"/>
                  </a:lnTo>
                  <a:lnTo>
                    <a:pt x="1152000" y="-4597"/>
                  </a:lnTo>
                  <a:lnTo>
                    <a:pt x="1188000" y="-7050"/>
                  </a:lnTo>
                  <a:lnTo>
                    <a:pt x="1224000" y="-6816"/>
                  </a:lnTo>
                  <a:lnTo>
                    <a:pt x="1260000" y="-5494"/>
                  </a:lnTo>
                  <a:lnTo>
                    <a:pt x="1296000" y="-4043"/>
                  </a:lnTo>
                  <a:lnTo>
                    <a:pt x="1332933" y="6000"/>
                  </a:lnTo>
                  <a:lnTo>
                    <a:pt x="1329680" y="42000"/>
                  </a:lnTo>
                  <a:lnTo>
                    <a:pt x="1325580" y="78000"/>
                  </a:lnTo>
                  <a:lnTo>
                    <a:pt x="1323815" y="114000"/>
                  </a:lnTo>
                  <a:lnTo>
                    <a:pt x="1324002" y="150000"/>
                  </a:lnTo>
                  <a:lnTo>
                    <a:pt x="1305469" y="157367"/>
                  </a:lnTo>
                  <a:lnTo>
                    <a:pt x="1269469" y="158688"/>
                  </a:lnTo>
                  <a:lnTo>
                    <a:pt x="1233469" y="158835"/>
                  </a:lnTo>
                  <a:lnTo>
                    <a:pt x="1197469" y="159321"/>
                  </a:lnTo>
                  <a:lnTo>
                    <a:pt x="1161469" y="161086"/>
                  </a:lnTo>
                  <a:lnTo>
                    <a:pt x="1125469" y="161875"/>
                  </a:lnTo>
                  <a:lnTo>
                    <a:pt x="1089469" y="163018"/>
                  </a:lnTo>
                  <a:lnTo>
                    <a:pt x="1053469" y="165594"/>
                  </a:lnTo>
                  <a:lnTo>
                    <a:pt x="1017469" y="166934"/>
                  </a:lnTo>
                  <a:lnTo>
                    <a:pt x="981469" y="166710"/>
                  </a:lnTo>
                  <a:lnTo>
                    <a:pt x="945469" y="166159"/>
                  </a:lnTo>
                  <a:lnTo>
                    <a:pt x="909469" y="166000"/>
                  </a:lnTo>
                  <a:lnTo>
                    <a:pt x="873469" y="165357"/>
                  </a:lnTo>
                  <a:lnTo>
                    <a:pt x="837469" y="162746"/>
                  </a:lnTo>
                  <a:lnTo>
                    <a:pt x="801469" y="160937"/>
                  </a:lnTo>
                  <a:lnTo>
                    <a:pt x="765469" y="160709"/>
                  </a:lnTo>
                  <a:lnTo>
                    <a:pt x="729469" y="163620"/>
                  </a:lnTo>
                  <a:lnTo>
                    <a:pt x="693469" y="167055"/>
                  </a:lnTo>
                  <a:lnTo>
                    <a:pt x="657469" y="168114"/>
                  </a:lnTo>
                  <a:lnTo>
                    <a:pt x="621469" y="167191"/>
                  </a:lnTo>
                  <a:lnTo>
                    <a:pt x="585469" y="165449"/>
                  </a:lnTo>
                  <a:lnTo>
                    <a:pt x="549469" y="164753"/>
                  </a:lnTo>
                  <a:lnTo>
                    <a:pt x="513469" y="164978"/>
                  </a:lnTo>
                  <a:lnTo>
                    <a:pt x="477469" y="166016"/>
                  </a:lnTo>
                  <a:lnTo>
                    <a:pt x="441469" y="167276"/>
                  </a:lnTo>
                  <a:lnTo>
                    <a:pt x="405469" y="167477"/>
                  </a:lnTo>
                  <a:lnTo>
                    <a:pt x="369469" y="165934"/>
                  </a:lnTo>
                  <a:lnTo>
                    <a:pt x="333469" y="164695"/>
                  </a:lnTo>
                  <a:lnTo>
                    <a:pt x="297469" y="164148"/>
                  </a:lnTo>
                  <a:lnTo>
                    <a:pt x="261469" y="163065"/>
                  </a:lnTo>
                  <a:lnTo>
                    <a:pt x="225469" y="161053"/>
                  </a:lnTo>
                  <a:lnTo>
                    <a:pt x="189469" y="160449"/>
                  </a:lnTo>
                  <a:lnTo>
                    <a:pt x="153469" y="160222"/>
                  </a:lnTo>
                  <a:lnTo>
                    <a:pt x="117469" y="158959"/>
                  </a:lnTo>
                  <a:lnTo>
                    <a:pt x="81469" y="157317"/>
                  </a:lnTo>
                  <a:lnTo>
                    <a:pt x="45469" y="156877"/>
                  </a:lnTo>
                  <a:lnTo>
                    <a:pt x="9469" y="157709"/>
                  </a:lnTo>
                  <a:lnTo>
                    <a:pt x="3428" y="132000"/>
                  </a:lnTo>
                  <a:lnTo>
                    <a:pt x="2922" y="96000"/>
                  </a:lnTo>
                  <a:lnTo>
                    <a:pt x="3633" y="60000"/>
                  </a:lnTo>
                  <a:lnTo>
                    <a:pt x="5402" y="24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EFFF"/>
            </a:solidFill>
            <a:ln w="6000">
              <a:solidFill>
                <a:srgbClr val="EDE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tIns="0" rIns="0" bIns="11160" anchor="ctr"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lang="en-US" sz="860" b="0" u="none" strike="noStrike">
                  <a:solidFill>
                    <a:srgbClr val="454545"/>
                  </a:solidFill>
                  <a:effectLst/>
                  <a:uFillTx/>
                  <a:latin typeface="Arial"/>
                </a:rPr>
                <a:t>Avtal med Tele2 upphör</a:t>
              </a:r>
              <a:endParaRPr lang="sv-SE" sz="86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7" name="SubTopic"/>
            <p:cNvSpPr/>
            <p:nvPr/>
          </p:nvSpPr>
          <p:spPr>
            <a:xfrm>
              <a:off x="3397320" y="3337560"/>
              <a:ext cx="3089160" cy="299160"/>
            </a:xfrm>
            <a:custGeom>
              <a:avLst/>
              <a:gdLst>
                <a:gd name="textAreaLeft" fmla="*/ 49680 w 3089160"/>
                <a:gd name="textAreaRight" fmla="*/ 3049560 w 3089160"/>
                <a:gd name="textAreaTop" fmla="*/ 15480 h 299160"/>
                <a:gd name="textAreaBottom" fmla="*/ 291240 h 299160"/>
              </a:gdLst>
              <a:ahLst/>
              <a:cxnLst/>
              <a:rect l="textAreaLeft" t="textAreaTop" r="textAreaRight" b="textAreaBottom"/>
              <a:pathLst>
                <a:path stroke="0" w="3090000" h="300000">
                  <a:moveTo>
                    <a:pt x="0" y="0"/>
                  </a:moveTo>
                  <a:lnTo>
                    <a:pt x="36000" y="2135"/>
                  </a:lnTo>
                  <a:lnTo>
                    <a:pt x="72000" y="1892"/>
                  </a:lnTo>
                  <a:lnTo>
                    <a:pt x="108000" y="1443"/>
                  </a:lnTo>
                  <a:lnTo>
                    <a:pt x="144000" y="1236"/>
                  </a:lnTo>
                  <a:lnTo>
                    <a:pt x="180000" y="-74"/>
                  </a:lnTo>
                  <a:lnTo>
                    <a:pt x="216000" y="-1972"/>
                  </a:lnTo>
                  <a:lnTo>
                    <a:pt x="252000" y="-2309"/>
                  </a:lnTo>
                  <a:lnTo>
                    <a:pt x="288000" y="-366"/>
                  </a:lnTo>
                  <a:lnTo>
                    <a:pt x="324000" y="1252"/>
                  </a:lnTo>
                  <a:lnTo>
                    <a:pt x="360000" y="1684"/>
                  </a:lnTo>
                  <a:lnTo>
                    <a:pt x="396000" y="497"/>
                  </a:lnTo>
                  <a:lnTo>
                    <a:pt x="432000" y="-2155"/>
                  </a:lnTo>
                  <a:lnTo>
                    <a:pt x="468000" y="-3589"/>
                  </a:lnTo>
                  <a:lnTo>
                    <a:pt x="504000" y="-2922"/>
                  </a:lnTo>
                  <a:lnTo>
                    <a:pt x="540000" y="419"/>
                  </a:lnTo>
                  <a:lnTo>
                    <a:pt x="576000" y="3781"/>
                  </a:lnTo>
                  <a:lnTo>
                    <a:pt x="612000" y="4271"/>
                  </a:lnTo>
                  <a:lnTo>
                    <a:pt x="648000" y="2181"/>
                  </a:lnTo>
                  <a:lnTo>
                    <a:pt x="684000" y="-743"/>
                  </a:lnTo>
                  <a:lnTo>
                    <a:pt x="720000" y="-1676"/>
                  </a:lnTo>
                  <a:lnTo>
                    <a:pt x="756000" y="-1499"/>
                  </a:lnTo>
                  <a:lnTo>
                    <a:pt x="792000" y="-1038"/>
                  </a:lnTo>
                  <a:lnTo>
                    <a:pt x="828000" y="-827"/>
                  </a:lnTo>
                  <a:lnTo>
                    <a:pt x="864000" y="-344"/>
                  </a:lnTo>
                  <a:lnTo>
                    <a:pt x="900000" y="1991"/>
                  </a:lnTo>
                  <a:lnTo>
                    <a:pt x="936000" y="4794"/>
                  </a:lnTo>
                  <a:lnTo>
                    <a:pt x="972000" y="5381"/>
                  </a:lnTo>
                  <a:lnTo>
                    <a:pt x="1008000" y="4019"/>
                  </a:lnTo>
                  <a:lnTo>
                    <a:pt x="1044000" y="1230"/>
                  </a:lnTo>
                  <a:lnTo>
                    <a:pt x="1080000" y="-378"/>
                  </a:lnTo>
                  <a:lnTo>
                    <a:pt x="1116000" y="-1539"/>
                  </a:lnTo>
                  <a:lnTo>
                    <a:pt x="1152000" y="-4597"/>
                  </a:lnTo>
                  <a:lnTo>
                    <a:pt x="1188000" y="-7050"/>
                  </a:lnTo>
                  <a:lnTo>
                    <a:pt x="1224000" y="-6816"/>
                  </a:lnTo>
                  <a:lnTo>
                    <a:pt x="1260000" y="-5494"/>
                  </a:lnTo>
                  <a:lnTo>
                    <a:pt x="1296000" y="-4043"/>
                  </a:lnTo>
                  <a:lnTo>
                    <a:pt x="1332000" y="-3464"/>
                  </a:lnTo>
                  <a:lnTo>
                    <a:pt x="1368000" y="-211"/>
                  </a:lnTo>
                  <a:lnTo>
                    <a:pt x="1404000" y="3889"/>
                  </a:lnTo>
                  <a:lnTo>
                    <a:pt x="1440000" y="5653"/>
                  </a:lnTo>
                  <a:lnTo>
                    <a:pt x="1476000" y="5467"/>
                  </a:lnTo>
                  <a:lnTo>
                    <a:pt x="1512000" y="4633"/>
                  </a:lnTo>
                  <a:lnTo>
                    <a:pt x="1548000" y="3312"/>
                  </a:lnTo>
                  <a:lnTo>
                    <a:pt x="1584000" y="3165"/>
                  </a:lnTo>
                  <a:lnTo>
                    <a:pt x="1620000" y="2679"/>
                  </a:lnTo>
                  <a:lnTo>
                    <a:pt x="1656000" y="914"/>
                  </a:lnTo>
                  <a:lnTo>
                    <a:pt x="1692000" y="125"/>
                  </a:lnTo>
                  <a:lnTo>
                    <a:pt x="1728000" y="-1018"/>
                  </a:lnTo>
                  <a:lnTo>
                    <a:pt x="1764000" y="-3594"/>
                  </a:lnTo>
                  <a:lnTo>
                    <a:pt x="1800000" y="-4934"/>
                  </a:lnTo>
                  <a:lnTo>
                    <a:pt x="1836000" y="-4710"/>
                  </a:lnTo>
                  <a:lnTo>
                    <a:pt x="1872000" y="-4159"/>
                  </a:lnTo>
                  <a:lnTo>
                    <a:pt x="1908000" y="-4000"/>
                  </a:lnTo>
                  <a:lnTo>
                    <a:pt x="1944000" y="-3357"/>
                  </a:lnTo>
                  <a:lnTo>
                    <a:pt x="1980000" y="-746"/>
                  </a:lnTo>
                  <a:lnTo>
                    <a:pt x="2016000" y="1063"/>
                  </a:lnTo>
                  <a:lnTo>
                    <a:pt x="2052000" y="1291"/>
                  </a:lnTo>
                  <a:lnTo>
                    <a:pt x="2088000" y="-1620"/>
                  </a:lnTo>
                  <a:lnTo>
                    <a:pt x="2124000" y="-5055"/>
                  </a:lnTo>
                  <a:lnTo>
                    <a:pt x="2160000" y="-6114"/>
                  </a:lnTo>
                  <a:lnTo>
                    <a:pt x="2196000" y="-5191"/>
                  </a:lnTo>
                  <a:lnTo>
                    <a:pt x="2232000" y="-3449"/>
                  </a:lnTo>
                  <a:lnTo>
                    <a:pt x="2268000" y="-2753"/>
                  </a:lnTo>
                  <a:lnTo>
                    <a:pt x="2304000" y="-2978"/>
                  </a:lnTo>
                  <a:lnTo>
                    <a:pt x="2340000" y="-4016"/>
                  </a:lnTo>
                  <a:lnTo>
                    <a:pt x="2376000" y="-5276"/>
                  </a:lnTo>
                  <a:lnTo>
                    <a:pt x="2412000" y="-5477"/>
                  </a:lnTo>
                  <a:lnTo>
                    <a:pt x="2448000" y="-3934"/>
                  </a:lnTo>
                  <a:lnTo>
                    <a:pt x="2484000" y="-2695"/>
                  </a:lnTo>
                  <a:lnTo>
                    <a:pt x="2520000" y="-2148"/>
                  </a:lnTo>
                  <a:lnTo>
                    <a:pt x="2556000" y="-1065"/>
                  </a:lnTo>
                  <a:lnTo>
                    <a:pt x="2592000" y="947"/>
                  </a:lnTo>
                  <a:lnTo>
                    <a:pt x="2628000" y="1551"/>
                  </a:lnTo>
                  <a:lnTo>
                    <a:pt x="2664000" y="1778"/>
                  </a:lnTo>
                  <a:lnTo>
                    <a:pt x="2700000" y="3041"/>
                  </a:lnTo>
                  <a:lnTo>
                    <a:pt x="2736000" y="4683"/>
                  </a:lnTo>
                  <a:lnTo>
                    <a:pt x="2772000" y="5123"/>
                  </a:lnTo>
                  <a:lnTo>
                    <a:pt x="2808000" y="4291"/>
                  </a:lnTo>
                  <a:lnTo>
                    <a:pt x="2844000" y="3428"/>
                  </a:lnTo>
                  <a:lnTo>
                    <a:pt x="2880000" y="2922"/>
                  </a:lnTo>
                  <a:lnTo>
                    <a:pt x="2916000" y="3633"/>
                  </a:lnTo>
                  <a:lnTo>
                    <a:pt x="2952000" y="5402"/>
                  </a:lnTo>
                  <a:lnTo>
                    <a:pt x="2988000" y="7124"/>
                  </a:lnTo>
                  <a:lnTo>
                    <a:pt x="3024000" y="6536"/>
                  </a:lnTo>
                  <a:lnTo>
                    <a:pt x="3060000" y="3232"/>
                  </a:lnTo>
                  <a:lnTo>
                    <a:pt x="3089892" y="6000"/>
                  </a:lnTo>
                  <a:lnTo>
                    <a:pt x="3090412" y="42000"/>
                  </a:lnTo>
                  <a:lnTo>
                    <a:pt x="3088553" y="78000"/>
                  </a:lnTo>
                  <a:lnTo>
                    <a:pt x="3085511" y="114000"/>
                  </a:lnTo>
                  <a:lnTo>
                    <a:pt x="3083722" y="150000"/>
                  </a:lnTo>
                  <a:lnTo>
                    <a:pt x="3086089" y="186000"/>
                  </a:lnTo>
                  <a:lnTo>
                    <a:pt x="3091669" y="222000"/>
                  </a:lnTo>
                  <a:lnTo>
                    <a:pt x="3096435" y="258000"/>
                  </a:lnTo>
                  <a:lnTo>
                    <a:pt x="3095802" y="294000"/>
                  </a:lnTo>
                  <a:lnTo>
                    <a:pt x="3060000" y="301623"/>
                  </a:lnTo>
                  <a:lnTo>
                    <a:pt x="3024000" y="297874"/>
                  </a:lnTo>
                  <a:lnTo>
                    <a:pt x="2988000" y="296870"/>
                  </a:lnTo>
                  <a:lnTo>
                    <a:pt x="2952000" y="296617"/>
                  </a:lnTo>
                  <a:lnTo>
                    <a:pt x="2916000" y="297094"/>
                  </a:lnTo>
                  <a:lnTo>
                    <a:pt x="2880000" y="297579"/>
                  </a:lnTo>
                  <a:lnTo>
                    <a:pt x="2844000" y="297762"/>
                  </a:lnTo>
                  <a:lnTo>
                    <a:pt x="2808000" y="298227"/>
                  </a:lnTo>
                  <a:lnTo>
                    <a:pt x="2772000" y="298730"/>
                  </a:lnTo>
                  <a:lnTo>
                    <a:pt x="2736000" y="298992"/>
                  </a:lnTo>
                  <a:lnTo>
                    <a:pt x="2700000" y="300189"/>
                  </a:lnTo>
                  <a:lnTo>
                    <a:pt x="2664000" y="301877"/>
                  </a:lnTo>
                  <a:lnTo>
                    <a:pt x="2628000" y="302296"/>
                  </a:lnTo>
                  <a:lnTo>
                    <a:pt x="2592000" y="301017"/>
                  </a:lnTo>
                  <a:lnTo>
                    <a:pt x="2556000" y="298612"/>
                  </a:lnTo>
                  <a:lnTo>
                    <a:pt x="2520000" y="297067"/>
                  </a:lnTo>
                  <a:lnTo>
                    <a:pt x="2484000" y="298697"/>
                  </a:lnTo>
                  <a:lnTo>
                    <a:pt x="2448000" y="301123"/>
                  </a:lnTo>
                  <a:lnTo>
                    <a:pt x="2412000" y="301743"/>
                  </a:lnTo>
                  <a:lnTo>
                    <a:pt x="2376000" y="302068"/>
                  </a:lnTo>
                  <a:lnTo>
                    <a:pt x="2340000" y="303463"/>
                  </a:lnTo>
                  <a:lnTo>
                    <a:pt x="2304000" y="304885"/>
                  </a:lnTo>
                  <a:lnTo>
                    <a:pt x="2268000" y="305062"/>
                  </a:lnTo>
                  <a:lnTo>
                    <a:pt x="2232000" y="302514"/>
                  </a:lnTo>
                  <a:lnTo>
                    <a:pt x="2196000" y="298353"/>
                  </a:lnTo>
                  <a:lnTo>
                    <a:pt x="2160000" y="296229"/>
                  </a:lnTo>
                  <a:lnTo>
                    <a:pt x="2124000" y="295941"/>
                  </a:lnTo>
                  <a:lnTo>
                    <a:pt x="2088000" y="294427"/>
                  </a:lnTo>
                  <a:lnTo>
                    <a:pt x="2052000" y="292628"/>
                  </a:lnTo>
                  <a:lnTo>
                    <a:pt x="2016000" y="293148"/>
                  </a:lnTo>
                  <a:lnTo>
                    <a:pt x="1980000" y="295646"/>
                  </a:lnTo>
                  <a:lnTo>
                    <a:pt x="1944000" y="297742"/>
                  </a:lnTo>
                  <a:lnTo>
                    <a:pt x="1908000" y="298230"/>
                  </a:lnTo>
                  <a:lnTo>
                    <a:pt x="1872000" y="298617"/>
                  </a:lnTo>
                  <a:lnTo>
                    <a:pt x="1836000" y="299447"/>
                  </a:lnTo>
                  <a:lnTo>
                    <a:pt x="1800000" y="299468"/>
                  </a:lnTo>
                  <a:lnTo>
                    <a:pt x="1764000" y="300765"/>
                  </a:lnTo>
                  <a:lnTo>
                    <a:pt x="1728000" y="302554"/>
                  </a:lnTo>
                  <a:lnTo>
                    <a:pt x="1692000" y="303706"/>
                  </a:lnTo>
                  <a:lnTo>
                    <a:pt x="1656000" y="302986"/>
                  </a:lnTo>
                  <a:lnTo>
                    <a:pt x="1620000" y="299716"/>
                  </a:lnTo>
                  <a:lnTo>
                    <a:pt x="1584000" y="296359"/>
                  </a:lnTo>
                  <a:lnTo>
                    <a:pt x="1548000" y="295487"/>
                  </a:lnTo>
                  <a:lnTo>
                    <a:pt x="1512000" y="296271"/>
                  </a:lnTo>
                  <a:lnTo>
                    <a:pt x="1476000" y="296461"/>
                  </a:lnTo>
                  <a:lnTo>
                    <a:pt x="1440000" y="296456"/>
                  </a:lnTo>
                  <a:lnTo>
                    <a:pt x="1404000" y="296085"/>
                  </a:lnTo>
                  <a:lnTo>
                    <a:pt x="1368000" y="294899"/>
                  </a:lnTo>
                  <a:lnTo>
                    <a:pt x="1332000" y="293958"/>
                  </a:lnTo>
                  <a:lnTo>
                    <a:pt x="1296000" y="294953"/>
                  </a:lnTo>
                  <a:lnTo>
                    <a:pt x="1260000" y="299557"/>
                  </a:lnTo>
                  <a:lnTo>
                    <a:pt x="1224000" y="303351"/>
                  </a:lnTo>
                  <a:lnTo>
                    <a:pt x="1188000" y="304199"/>
                  </a:lnTo>
                  <a:lnTo>
                    <a:pt x="1152000" y="304963"/>
                  </a:lnTo>
                  <a:lnTo>
                    <a:pt x="1116000" y="304789"/>
                  </a:lnTo>
                  <a:lnTo>
                    <a:pt x="1080000" y="304095"/>
                  </a:lnTo>
                  <a:lnTo>
                    <a:pt x="1044000" y="302740"/>
                  </a:lnTo>
                  <a:lnTo>
                    <a:pt x="1008000" y="299438"/>
                  </a:lnTo>
                  <a:lnTo>
                    <a:pt x="972000" y="297405"/>
                  </a:lnTo>
                  <a:lnTo>
                    <a:pt x="936000" y="297311"/>
                  </a:lnTo>
                  <a:lnTo>
                    <a:pt x="900000" y="297843"/>
                  </a:lnTo>
                  <a:lnTo>
                    <a:pt x="864000" y="299121"/>
                  </a:lnTo>
                  <a:lnTo>
                    <a:pt x="828000" y="299323"/>
                  </a:lnTo>
                  <a:lnTo>
                    <a:pt x="792000" y="298657"/>
                  </a:lnTo>
                  <a:lnTo>
                    <a:pt x="756000" y="299037"/>
                  </a:lnTo>
                  <a:lnTo>
                    <a:pt x="720000" y="299529"/>
                  </a:lnTo>
                  <a:lnTo>
                    <a:pt x="684000" y="299743"/>
                  </a:lnTo>
                  <a:lnTo>
                    <a:pt x="648000" y="300846"/>
                  </a:lnTo>
                  <a:lnTo>
                    <a:pt x="612000" y="301952"/>
                  </a:lnTo>
                  <a:lnTo>
                    <a:pt x="576000" y="301512"/>
                  </a:lnTo>
                  <a:lnTo>
                    <a:pt x="540000" y="298933"/>
                  </a:lnTo>
                  <a:lnTo>
                    <a:pt x="504000" y="297423"/>
                  </a:lnTo>
                  <a:lnTo>
                    <a:pt x="468000" y="297215"/>
                  </a:lnTo>
                  <a:lnTo>
                    <a:pt x="432000" y="297110"/>
                  </a:lnTo>
                  <a:lnTo>
                    <a:pt x="396000" y="298543"/>
                  </a:lnTo>
                  <a:lnTo>
                    <a:pt x="360000" y="299674"/>
                  </a:lnTo>
                  <a:lnTo>
                    <a:pt x="324000" y="300106"/>
                  </a:lnTo>
                  <a:lnTo>
                    <a:pt x="288000" y="300434"/>
                  </a:lnTo>
                  <a:lnTo>
                    <a:pt x="252000" y="299774"/>
                  </a:lnTo>
                  <a:lnTo>
                    <a:pt x="216000" y="299967"/>
                  </a:lnTo>
                  <a:lnTo>
                    <a:pt x="180000" y="301141"/>
                  </a:lnTo>
                  <a:lnTo>
                    <a:pt x="144000" y="301586"/>
                  </a:lnTo>
                  <a:lnTo>
                    <a:pt x="108000" y="301544"/>
                  </a:lnTo>
                  <a:lnTo>
                    <a:pt x="72000" y="299396"/>
                  </a:lnTo>
                  <a:lnTo>
                    <a:pt x="36000" y="295941"/>
                  </a:lnTo>
                  <a:lnTo>
                    <a:pt x="5525" y="300000"/>
                  </a:lnTo>
                  <a:lnTo>
                    <a:pt x="6212" y="264000"/>
                  </a:lnTo>
                  <a:lnTo>
                    <a:pt x="6634" y="228000"/>
                  </a:lnTo>
                  <a:lnTo>
                    <a:pt x="5959" y="192000"/>
                  </a:lnTo>
                  <a:lnTo>
                    <a:pt x="4735" y="156000"/>
                  </a:lnTo>
                  <a:lnTo>
                    <a:pt x="74" y="120000"/>
                  </a:lnTo>
                  <a:lnTo>
                    <a:pt x="-4325" y="84000"/>
                  </a:lnTo>
                  <a:lnTo>
                    <a:pt x="-5245" y="48000"/>
                  </a:lnTo>
                  <a:lnTo>
                    <a:pt x="-4147" y="12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EFFF"/>
            </a:solidFill>
            <a:ln w="6000">
              <a:solidFill>
                <a:srgbClr val="EDE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11160" anchor="ctr"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lang="en-US" sz="860" b="0" u="none" strike="noStrike">
                  <a:solidFill>
                    <a:srgbClr val="454545"/>
                  </a:solidFill>
                  <a:effectLst/>
                  <a:uFillTx/>
                  <a:latin typeface="Arial"/>
                </a:rPr>
                <a:t>Sappa levererar tillfälligt bredband via samma nät som Tele2 gjorde</a:t>
              </a:r>
              <a:endParaRPr lang="sv-SE" sz="86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8" name="SubTopic"/>
            <p:cNvSpPr/>
            <p:nvPr/>
          </p:nvSpPr>
          <p:spPr>
            <a:xfrm>
              <a:off x="3397320" y="3676320"/>
              <a:ext cx="1721520" cy="161280"/>
            </a:xfrm>
            <a:custGeom>
              <a:avLst/>
              <a:gdLst>
                <a:gd name="textAreaLeft" fmla="*/ 49680 w 1721520"/>
                <a:gd name="textAreaRight" fmla="*/ 1681920 w 1721520"/>
                <a:gd name="textAreaTop" fmla="*/ 15480 h 161280"/>
                <a:gd name="textAreaBottom" fmla="*/ 153360 h 161280"/>
              </a:gdLst>
              <a:ahLst/>
              <a:cxnLst/>
              <a:rect l="textAreaLeft" t="textAreaTop" r="textAreaRight" b="textAreaBottom"/>
              <a:pathLst>
                <a:path stroke="0" w="1722094" h="162000">
                  <a:moveTo>
                    <a:pt x="0" y="0"/>
                  </a:moveTo>
                  <a:lnTo>
                    <a:pt x="36000" y="2135"/>
                  </a:lnTo>
                  <a:lnTo>
                    <a:pt x="72000" y="1892"/>
                  </a:lnTo>
                  <a:lnTo>
                    <a:pt x="108000" y="1443"/>
                  </a:lnTo>
                  <a:lnTo>
                    <a:pt x="144000" y="1236"/>
                  </a:lnTo>
                  <a:lnTo>
                    <a:pt x="180000" y="-74"/>
                  </a:lnTo>
                  <a:lnTo>
                    <a:pt x="216000" y="-1972"/>
                  </a:lnTo>
                  <a:lnTo>
                    <a:pt x="252000" y="-2309"/>
                  </a:lnTo>
                  <a:lnTo>
                    <a:pt x="288000" y="-366"/>
                  </a:lnTo>
                  <a:lnTo>
                    <a:pt x="324000" y="1252"/>
                  </a:lnTo>
                  <a:lnTo>
                    <a:pt x="360000" y="1684"/>
                  </a:lnTo>
                  <a:lnTo>
                    <a:pt x="396000" y="497"/>
                  </a:lnTo>
                  <a:lnTo>
                    <a:pt x="432000" y="-2155"/>
                  </a:lnTo>
                  <a:lnTo>
                    <a:pt x="468000" y="-3589"/>
                  </a:lnTo>
                  <a:lnTo>
                    <a:pt x="504000" y="-2922"/>
                  </a:lnTo>
                  <a:lnTo>
                    <a:pt x="540000" y="419"/>
                  </a:lnTo>
                  <a:lnTo>
                    <a:pt x="576000" y="3781"/>
                  </a:lnTo>
                  <a:lnTo>
                    <a:pt x="612000" y="4271"/>
                  </a:lnTo>
                  <a:lnTo>
                    <a:pt x="648000" y="2181"/>
                  </a:lnTo>
                  <a:lnTo>
                    <a:pt x="684000" y="-743"/>
                  </a:lnTo>
                  <a:lnTo>
                    <a:pt x="720000" y="-1676"/>
                  </a:lnTo>
                  <a:lnTo>
                    <a:pt x="756000" y="-1499"/>
                  </a:lnTo>
                  <a:lnTo>
                    <a:pt x="792000" y="-1038"/>
                  </a:lnTo>
                  <a:lnTo>
                    <a:pt x="828000" y="-827"/>
                  </a:lnTo>
                  <a:lnTo>
                    <a:pt x="864000" y="-344"/>
                  </a:lnTo>
                  <a:lnTo>
                    <a:pt x="900000" y="1991"/>
                  </a:lnTo>
                  <a:lnTo>
                    <a:pt x="936000" y="4794"/>
                  </a:lnTo>
                  <a:lnTo>
                    <a:pt x="972000" y="5381"/>
                  </a:lnTo>
                  <a:lnTo>
                    <a:pt x="1008000" y="4019"/>
                  </a:lnTo>
                  <a:lnTo>
                    <a:pt x="1044000" y="1230"/>
                  </a:lnTo>
                  <a:lnTo>
                    <a:pt x="1080000" y="-378"/>
                  </a:lnTo>
                  <a:lnTo>
                    <a:pt x="1116000" y="-1539"/>
                  </a:lnTo>
                  <a:lnTo>
                    <a:pt x="1152000" y="-4597"/>
                  </a:lnTo>
                  <a:lnTo>
                    <a:pt x="1188000" y="-7050"/>
                  </a:lnTo>
                  <a:lnTo>
                    <a:pt x="1224000" y="-6816"/>
                  </a:lnTo>
                  <a:lnTo>
                    <a:pt x="1260000" y="-5494"/>
                  </a:lnTo>
                  <a:lnTo>
                    <a:pt x="1296000" y="-4043"/>
                  </a:lnTo>
                  <a:lnTo>
                    <a:pt x="1332000" y="-3464"/>
                  </a:lnTo>
                  <a:lnTo>
                    <a:pt x="1368000" y="-211"/>
                  </a:lnTo>
                  <a:lnTo>
                    <a:pt x="1404000" y="3889"/>
                  </a:lnTo>
                  <a:lnTo>
                    <a:pt x="1440000" y="5653"/>
                  </a:lnTo>
                  <a:lnTo>
                    <a:pt x="1476000" y="5467"/>
                  </a:lnTo>
                  <a:lnTo>
                    <a:pt x="1512000" y="4633"/>
                  </a:lnTo>
                  <a:lnTo>
                    <a:pt x="1548000" y="3312"/>
                  </a:lnTo>
                  <a:lnTo>
                    <a:pt x="1584000" y="3165"/>
                  </a:lnTo>
                  <a:lnTo>
                    <a:pt x="1620000" y="2679"/>
                  </a:lnTo>
                  <a:lnTo>
                    <a:pt x="1656000" y="914"/>
                  </a:lnTo>
                  <a:lnTo>
                    <a:pt x="1692000" y="125"/>
                  </a:lnTo>
                  <a:lnTo>
                    <a:pt x="1723111" y="6000"/>
                  </a:lnTo>
                  <a:lnTo>
                    <a:pt x="1725688" y="42000"/>
                  </a:lnTo>
                  <a:lnTo>
                    <a:pt x="1727027" y="78000"/>
                  </a:lnTo>
                  <a:lnTo>
                    <a:pt x="1726804" y="114000"/>
                  </a:lnTo>
                  <a:lnTo>
                    <a:pt x="1726253" y="150000"/>
                  </a:lnTo>
                  <a:lnTo>
                    <a:pt x="1698094" y="166000"/>
                  </a:lnTo>
                  <a:lnTo>
                    <a:pt x="1662094" y="165357"/>
                  </a:lnTo>
                  <a:lnTo>
                    <a:pt x="1626094" y="162746"/>
                  </a:lnTo>
                  <a:lnTo>
                    <a:pt x="1590094" y="160937"/>
                  </a:lnTo>
                  <a:lnTo>
                    <a:pt x="1554094" y="160709"/>
                  </a:lnTo>
                  <a:lnTo>
                    <a:pt x="1518094" y="163620"/>
                  </a:lnTo>
                  <a:lnTo>
                    <a:pt x="1482094" y="167055"/>
                  </a:lnTo>
                  <a:lnTo>
                    <a:pt x="1446094" y="168114"/>
                  </a:lnTo>
                  <a:lnTo>
                    <a:pt x="1410094" y="167191"/>
                  </a:lnTo>
                  <a:lnTo>
                    <a:pt x="1374094" y="165449"/>
                  </a:lnTo>
                  <a:lnTo>
                    <a:pt x="1338094" y="164753"/>
                  </a:lnTo>
                  <a:lnTo>
                    <a:pt x="1302094" y="164978"/>
                  </a:lnTo>
                  <a:lnTo>
                    <a:pt x="1266094" y="166016"/>
                  </a:lnTo>
                  <a:lnTo>
                    <a:pt x="1230094" y="167276"/>
                  </a:lnTo>
                  <a:lnTo>
                    <a:pt x="1194094" y="167477"/>
                  </a:lnTo>
                  <a:lnTo>
                    <a:pt x="1158094" y="165934"/>
                  </a:lnTo>
                  <a:lnTo>
                    <a:pt x="1122094" y="164695"/>
                  </a:lnTo>
                  <a:lnTo>
                    <a:pt x="1086094" y="164148"/>
                  </a:lnTo>
                  <a:lnTo>
                    <a:pt x="1050094" y="163065"/>
                  </a:lnTo>
                  <a:lnTo>
                    <a:pt x="1014094" y="161053"/>
                  </a:lnTo>
                  <a:lnTo>
                    <a:pt x="978094" y="160449"/>
                  </a:lnTo>
                  <a:lnTo>
                    <a:pt x="942094" y="160222"/>
                  </a:lnTo>
                  <a:lnTo>
                    <a:pt x="906094" y="158959"/>
                  </a:lnTo>
                  <a:lnTo>
                    <a:pt x="870094" y="157317"/>
                  </a:lnTo>
                  <a:lnTo>
                    <a:pt x="834094" y="156877"/>
                  </a:lnTo>
                  <a:lnTo>
                    <a:pt x="798094" y="157709"/>
                  </a:lnTo>
                  <a:lnTo>
                    <a:pt x="762094" y="158572"/>
                  </a:lnTo>
                  <a:lnTo>
                    <a:pt x="726094" y="159078"/>
                  </a:lnTo>
                  <a:lnTo>
                    <a:pt x="690094" y="158367"/>
                  </a:lnTo>
                  <a:lnTo>
                    <a:pt x="654094" y="156598"/>
                  </a:lnTo>
                  <a:lnTo>
                    <a:pt x="618094" y="154876"/>
                  </a:lnTo>
                  <a:lnTo>
                    <a:pt x="582094" y="155464"/>
                  </a:lnTo>
                  <a:lnTo>
                    <a:pt x="546094" y="158768"/>
                  </a:lnTo>
                  <a:lnTo>
                    <a:pt x="510094" y="161892"/>
                  </a:lnTo>
                  <a:lnTo>
                    <a:pt x="474094" y="162412"/>
                  </a:lnTo>
                  <a:lnTo>
                    <a:pt x="438094" y="160553"/>
                  </a:lnTo>
                  <a:lnTo>
                    <a:pt x="402094" y="157511"/>
                  </a:lnTo>
                  <a:lnTo>
                    <a:pt x="366094" y="155722"/>
                  </a:lnTo>
                  <a:lnTo>
                    <a:pt x="330094" y="158089"/>
                  </a:lnTo>
                  <a:lnTo>
                    <a:pt x="294094" y="163669"/>
                  </a:lnTo>
                  <a:lnTo>
                    <a:pt x="258094" y="168435"/>
                  </a:lnTo>
                  <a:lnTo>
                    <a:pt x="222094" y="167802"/>
                  </a:lnTo>
                  <a:lnTo>
                    <a:pt x="186094" y="163623"/>
                  </a:lnTo>
                  <a:lnTo>
                    <a:pt x="150094" y="159874"/>
                  </a:lnTo>
                  <a:lnTo>
                    <a:pt x="114094" y="158870"/>
                  </a:lnTo>
                  <a:lnTo>
                    <a:pt x="78094" y="158617"/>
                  </a:lnTo>
                  <a:lnTo>
                    <a:pt x="42094" y="159094"/>
                  </a:lnTo>
                  <a:lnTo>
                    <a:pt x="6094" y="159579"/>
                  </a:lnTo>
                  <a:lnTo>
                    <a:pt x="2238" y="132000"/>
                  </a:lnTo>
                  <a:lnTo>
                    <a:pt x="1773" y="96000"/>
                  </a:lnTo>
                  <a:lnTo>
                    <a:pt x="1270" y="60000"/>
                  </a:lnTo>
                  <a:lnTo>
                    <a:pt x="1008" y="24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EFFF"/>
            </a:solidFill>
            <a:ln w="6000">
              <a:solidFill>
                <a:srgbClr val="EDE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tIns="0" rIns="0" bIns="11160" anchor="ctr"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lang="en-US" sz="860" b="0" u="none" strike="noStrike">
                  <a:solidFill>
                    <a:srgbClr val="454545"/>
                  </a:solidFill>
                  <a:effectLst/>
                  <a:uFillTx/>
                  <a:latin typeface="Arial"/>
                </a:rPr>
                <a:t>Avgiften ingår tills vidare i hyran</a:t>
              </a:r>
              <a:endParaRPr lang="sv-SE" sz="86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9" name="SubTopic"/>
            <p:cNvSpPr/>
            <p:nvPr/>
          </p:nvSpPr>
          <p:spPr>
            <a:xfrm>
              <a:off x="3397320" y="3877560"/>
              <a:ext cx="3089160" cy="437400"/>
            </a:xfrm>
            <a:custGeom>
              <a:avLst/>
              <a:gdLst>
                <a:gd name="textAreaLeft" fmla="*/ 49680 w 3089160"/>
                <a:gd name="textAreaRight" fmla="*/ 3049560 w 3089160"/>
                <a:gd name="textAreaTop" fmla="*/ 15480 h 437400"/>
                <a:gd name="textAreaBottom" fmla="*/ 429480 h 437400"/>
              </a:gdLst>
              <a:ahLst/>
              <a:cxnLst/>
              <a:rect l="textAreaLeft" t="textAreaTop" r="textAreaRight" b="textAreaBottom"/>
              <a:pathLst>
                <a:path stroke="0" w="3090000" h="438000">
                  <a:moveTo>
                    <a:pt x="0" y="0"/>
                  </a:moveTo>
                  <a:lnTo>
                    <a:pt x="36000" y="2135"/>
                  </a:lnTo>
                  <a:lnTo>
                    <a:pt x="72000" y="1892"/>
                  </a:lnTo>
                  <a:lnTo>
                    <a:pt x="108000" y="1443"/>
                  </a:lnTo>
                  <a:lnTo>
                    <a:pt x="144000" y="1236"/>
                  </a:lnTo>
                  <a:lnTo>
                    <a:pt x="180000" y="-74"/>
                  </a:lnTo>
                  <a:lnTo>
                    <a:pt x="216000" y="-1972"/>
                  </a:lnTo>
                  <a:lnTo>
                    <a:pt x="252000" y="-2309"/>
                  </a:lnTo>
                  <a:lnTo>
                    <a:pt x="288000" y="-366"/>
                  </a:lnTo>
                  <a:lnTo>
                    <a:pt x="324000" y="1252"/>
                  </a:lnTo>
                  <a:lnTo>
                    <a:pt x="360000" y="1684"/>
                  </a:lnTo>
                  <a:lnTo>
                    <a:pt x="396000" y="497"/>
                  </a:lnTo>
                  <a:lnTo>
                    <a:pt x="432000" y="-2155"/>
                  </a:lnTo>
                  <a:lnTo>
                    <a:pt x="468000" y="-3589"/>
                  </a:lnTo>
                  <a:lnTo>
                    <a:pt x="504000" y="-2922"/>
                  </a:lnTo>
                  <a:lnTo>
                    <a:pt x="540000" y="419"/>
                  </a:lnTo>
                  <a:lnTo>
                    <a:pt x="576000" y="3781"/>
                  </a:lnTo>
                  <a:lnTo>
                    <a:pt x="612000" y="4271"/>
                  </a:lnTo>
                  <a:lnTo>
                    <a:pt x="648000" y="2181"/>
                  </a:lnTo>
                  <a:lnTo>
                    <a:pt x="684000" y="-743"/>
                  </a:lnTo>
                  <a:lnTo>
                    <a:pt x="720000" y="-1676"/>
                  </a:lnTo>
                  <a:lnTo>
                    <a:pt x="756000" y="-1499"/>
                  </a:lnTo>
                  <a:lnTo>
                    <a:pt x="792000" y="-1038"/>
                  </a:lnTo>
                  <a:lnTo>
                    <a:pt x="828000" y="-827"/>
                  </a:lnTo>
                  <a:lnTo>
                    <a:pt x="864000" y="-344"/>
                  </a:lnTo>
                  <a:lnTo>
                    <a:pt x="900000" y="1991"/>
                  </a:lnTo>
                  <a:lnTo>
                    <a:pt x="936000" y="4794"/>
                  </a:lnTo>
                  <a:lnTo>
                    <a:pt x="972000" y="5381"/>
                  </a:lnTo>
                  <a:lnTo>
                    <a:pt x="1008000" y="4019"/>
                  </a:lnTo>
                  <a:lnTo>
                    <a:pt x="1044000" y="1230"/>
                  </a:lnTo>
                  <a:lnTo>
                    <a:pt x="1080000" y="-378"/>
                  </a:lnTo>
                  <a:lnTo>
                    <a:pt x="1116000" y="-1539"/>
                  </a:lnTo>
                  <a:lnTo>
                    <a:pt x="1152000" y="-4597"/>
                  </a:lnTo>
                  <a:lnTo>
                    <a:pt x="1188000" y="-7050"/>
                  </a:lnTo>
                  <a:lnTo>
                    <a:pt x="1224000" y="-6816"/>
                  </a:lnTo>
                  <a:lnTo>
                    <a:pt x="1260000" y="-5494"/>
                  </a:lnTo>
                  <a:lnTo>
                    <a:pt x="1296000" y="-4043"/>
                  </a:lnTo>
                  <a:lnTo>
                    <a:pt x="1332000" y="-3464"/>
                  </a:lnTo>
                  <a:lnTo>
                    <a:pt x="1368000" y="-211"/>
                  </a:lnTo>
                  <a:lnTo>
                    <a:pt x="1404000" y="3889"/>
                  </a:lnTo>
                  <a:lnTo>
                    <a:pt x="1440000" y="5653"/>
                  </a:lnTo>
                  <a:lnTo>
                    <a:pt x="1476000" y="5467"/>
                  </a:lnTo>
                  <a:lnTo>
                    <a:pt x="1512000" y="4633"/>
                  </a:lnTo>
                  <a:lnTo>
                    <a:pt x="1548000" y="3312"/>
                  </a:lnTo>
                  <a:lnTo>
                    <a:pt x="1584000" y="3165"/>
                  </a:lnTo>
                  <a:lnTo>
                    <a:pt x="1620000" y="2679"/>
                  </a:lnTo>
                  <a:lnTo>
                    <a:pt x="1656000" y="914"/>
                  </a:lnTo>
                  <a:lnTo>
                    <a:pt x="1692000" y="125"/>
                  </a:lnTo>
                  <a:lnTo>
                    <a:pt x="1728000" y="-1018"/>
                  </a:lnTo>
                  <a:lnTo>
                    <a:pt x="1764000" y="-3594"/>
                  </a:lnTo>
                  <a:lnTo>
                    <a:pt x="1800000" y="-4934"/>
                  </a:lnTo>
                  <a:lnTo>
                    <a:pt x="1836000" y="-4710"/>
                  </a:lnTo>
                  <a:lnTo>
                    <a:pt x="1872000" y="-4159"/>
                  </a:lnTo>
                  <a:lnTo>
                    <a:pt x="1908000" y="-4000"/>
                  </a:lnTo>
                  <a:lnTo>
                    <a:pt x="1944000" y="-3357"/>
                  </a:lnTo>
                  <a:lnTo>
                    <a:pt x="1980000" y="-746"/>
                  </a:lnTo>
                  <a:lnTo>
                    <a:pt x="2016000" y="1063"/>
                  </a:lnTo>
                  <a:lnTo>
                    <a:pt x="2052000" y="1291"/>
                  </a:lnTo>
                  <a:lnTo>
                    <a:pt x="2088000" y="-1620"/>
                  </a:lnTo>
                  <a:lnTo>
                    <a:pt x="2124000" y="-5055"/>
                  </a:lnTo>
                  <a:lnTo>
                    <a:pt x="2160000" y="-6114"/>
                  </a:lnTo>
                  <a:lnTo>
                    <a:pt x="2196000" y="-5191"/>
                  </a:lnTo>
                  <a:lnTo>
                    <a:pt x="2232000" y="-3449"/>
                  </a:lnTo>
                  <a:lnTo>
                    <a:pt x="2268000" y="-2753"/>
                  </a:lnTo>
                  <a:lnTo>
                    <a:pt x="2304000" y="-2978"/>
                  </a:lnTo>
                  <a:lnTo>
                    <a:pt x="2340000" y="-4016"/>
                  </a:lnTo>
                  <a:lnTo>
                    <a:pt x="2376000" y="-5276"/>
                  </a:lnTo>
                  <a:lnTo>
                    <a:pt x="2412000" y="-5477"/>
                  </a:lnTo>
                  <a:lnTo>
                    <a:pt x="2448000" y="-3934"/>
                  </a:lnTo>
                  <a:lnTo>
                    <a:pt x="2484000" y="-2695"/>
                  </a:lnTo>
                  <a:lnTo>
                    <a:pt x="2520000" y="-2148"/>
                  </a:lnTo>
                  <a:lnTo>
                    <a:pt x="2556000" y="-1065"/>
                  </a:lnTo>
                  <a:lnTo>
                    <a:pt x="2592000" y="947"/>
                  </a:lnTo>
                  <a:lnTo>
                    <a:pt x="2628000" y="1551"/>
                  </a:lnTo>
                  <a:lnTo>
                    <a:pt x="2664000" y="1778"/>
                  </a:lnTo>
                  <a:lnTo>
                    <a:pt x="2700000" y="3041"/>
                  </a:lnTo>
                  <a:lnTo>
                    <a:pt x="2736000" y="4683"/>
                  </a:lnTo>
                  <a:lnTo>
                    <a:pt x="2772000" y="5123"/>
                  </a:lnTo>
                  <a:lnTo>
                    <a:pt x="2808000" y="4291"/>
                  </a:lnTo>
                  <a:lnTo>
                    <a:pt x="2844000" y="3428"/>
                  </a:lnTo>
                  <a:lnTo>
                    <a:pt x="2880000" y="2922"/>
                  </a:lnTo>
                  <a:lnTo>
                    <a:pt x="2916000" y="3633"/>
                  </a:lnTo>
                  <a:lnTo>
                    <a:pt x="2952000" y="5402"/>
                  </a:lnTo>
                  <a:lnTo>
                    <a:pt x="2988000" y="7124"/>
                  </a:lnTo>
                  <a:lnTo>
                    <a:pt x="3024000" y="6536"/>
                  </a:lnTo>
                  <a:lnTo>
                    <a:pt x="3060000" y="3232"/>
                  </a:lnTo>
                  <a:lnTo>
                    <a:pt x="3089892" y="6000"/>
                  </a:lnTo>
                  <a:lnTo>
                    <a:pt x="3090412" y="42000"/>
                  </a:lnTo>
                  <a:lnTo>
                    <a:pt x="3088553" y="78000"/>
                  </a:lnTo>
                  <a:lnTo>
                    <a:pt x="3085511" y="114000"/>
                  </a:lnTo>
                  <a:lnTo>
                    <a:pt x="3083722" y="150000"/>
                  </a:lnTo>
                  <a:lnTo>
                    <a:pt x="3086089" y="186000"/>
                  </a:lnTo>
                  <a:lnTo>
                    <a:pt x="3091669" y="222000"/>
                  </a:lnTo>
                  <a:lnTo>
                    <a:pt x="3096435" y="258000"/>
                  </a:lnTo>
                  <a:lnTo>
                    <a:pt x="3095802" y="294000"/>
                  </a:lnTo>
                  <a:lnTo>
                    <a:pt x="3091623" y="330000"/>
                  </a:lnTo>
                  <a:lnTo>
                    <a:pt x="3087874" y="366000"/>
                  </a:lnTo>
                  <a:lnTo>
                    <a:pt x="3086870" y="402000"/>
                  </a:lnTo>
                  <a:lnTo>
                    <a:pt x="3090000" y="434617"/>
                  </a:lnTo>
                  <a:lnTo>
                    <a:pt x="3054000" y="435094"/>
                  </a:lnTo>
                  <a:lnTo>
                    <a:pt x="3018000" y="435579"/>
                  </a:lnTo>
                  <a:lnTo>
                    <a:pt x="2982000" y="435762"/>
                  </a:lnTo>
                  <a:lnTo>
                    <a:pt x="2946000" y="436227"/>
                  </a:lnTo>
                  <a:lnTo>
                    <a:pt x="2910000" y="436730"/>
                  </a:lnTo>
                  <a:lnTo>
                    <a:pt x="2874000" y="436992"/>
                  </a:lnTo>
                  <a:lnTo>
                    <a:pt x="2838000" y="438189"/>
                  </a:lnTo>
                  <a:lnTo>
                    <a:pt x="2802000" y="439877"/>
                  </a:lnTo>
                  <a:lnTo>
                    <a:pt x="2766000" y="440296"/>
                  </a:lnTo>
                  <a:lnTo>
                    <a:pt x="2730000" y="439017"/>
                  </a:lnTo>
                  <a:lnTo>
                    <a:pt x="2694000" y="436612"/>
                  </a:lnTo>
                  <a:lnTo>
                    <a:pt x="2658000" y="435067"/>
                  </a:lnTo>
                  <a:lnTo>
                    <a:pt x="2622000" y="436697"/>
                  </a:lnTo>
                  <a:lnTo>
                    <a:pt x="2586000" y="439123"/>
                  </a:lnTo>
                  <a:lnTo>
                    <a:pt x="2550000" y="439743"/>
                  </a:lnTo>
                  <a:lnTo>
                    <a:pt x="2514000" y="440068"/>
                  </a:lnTo>
                  <a:lnTo>
                    <a:pt x="2478000" y="441463"/>
                  </a:lnTo>
                  <a:lnTo>
                    <a:pt x="2442000" y="442885"/>
                  </a:lnTo>
                  <a:lnTo>
                    <a:pt x="2406000" y="443062"/>
                  </a:lnTo>
                  <a:lnTo>
                    <a:pt x="2370000" y="440514"/>
                  </a:lnTo>
                  <a:lnTo>
                    <a:pt x="2334000" y="436353"/>
                  </a:lnTo>
                  <a:lnTo>
                    <a:pt x="2298000" y="434229"/>
                  </a:lnTo>
                  <a:lnTo>
                    <a:pt x="2262000" y="433941"/>
                  </a:lnTo>
                  <a:lnTo>
                    <a:pt x="2226000" y="432427"/>
                  </a:lnTo>
                  <a:lnTo>
                    <a:pt x="2190000" y="430628"/>
                  </a:lnTo>
                  <a:lnTo>
                    <a:pt x="2154000" y="431148"/>
                  </a:lnTo>
                  <a:lnTo>
                    <a:pt x="2118000" y="433646"/>
                  </a:lnTo>
                  <a:lnTo>
                    <a:pt x="2082000" y="435742"/>
                  </a:lnTo>
                  <a:lnTo>
                    <a:pt x="2046000" y="436230"/>
                  </a:lnTo>
                  <a:lnTo>
                    <a:pt x="2010000" y="436617"/>
                  </a:lnTo>
                  <a:lnTo>
                    <a:pt x="1974000" y="437447"/>
                  </a:lnTo>
                  <a:lnTo>
                    <a:pt x="1938000" y="437468"/>
                  </a:lnTo>
                  <a:lnTo>
                    <a:pt x="1902000" y="438765"/>
                  </a:lnTo>
                  <a:lnTo>
                    <a:pt x="1866000" y="440554"/>
                  </a:lnTo>
                  <a:lnTo>
                    <a:pt x="1830000" y="441706"/>
                  </a:lnTo>
                  <a:lnTo>
                    <a:pt x="1794000" y="440986"/>
                  </a:lnTo>
                  <a:lnTo>
                    <a:pt x="1758000" y="437716"/>
                  </a:lnTo>
                  <a:lnTo>
                    <a:pt x="1722000" y="434359"/>
                  </a:lnTo>
                  <a:lnTo>
                    <a:pt x="1686000" y="433487"/>
                  </a:lnTo>
                  <a:lnTo>
                    <a:pt x="1650000" y="434271"/>
                  </a:lnTo>
                  <a:lnTo>
                    <a:pt x="1614000" y="434461"/>
                  </a:lnTo>
                  <a:lnTo>
                    <a:pt x="1578000" y="434456"/>
                  </a:lnTo>
                  <a:lnTo>
                    <a:pt x="1542000" y="434085"/>
                  </a:lnTo>
                  <a:lnTo>
                    <a:pt x="1506000" y="432899"/>
                  </a:lnTo>
                  <a:lnTo>
                    <a:pt x="1470000" y="431958"/>
                  </a:lnTo>
                  <a:lnTo>
                    <a:pt x="1434000" y="432953"/>
                  </a:lnTo>
                  <a:lnTo>
                    <a:pt x="1398000" y="437557"/>
                  </a:lnTo>
                  <a:lnTo>
                    <a:pt x="1362000" y="441351"/>
                  </a:lnTo>
                  <a:lnTo>
                    <a:pt x="1326000" y="442199"/>
                  </a:lnTo>
                  <a:lnTo>
                    <a:pt x="1290000" y="442963"/>
                  </a:lnTo>
                  <a:lnTo>
                    <a:pt x="1254000" y="442789"/>
                  </a:lnTo>
                  <a:lnTo>
                    <a:pt x="1218000" y="442095"/>
                  </a:lnTo>
                  <a:lnTo>
                    <a:pt x="1182000" y="440740"/>
                  </a:lnTo>
                  <a:lnTo>
                    <a:pt x="1146000" y="437438"/>
                  </a:lnTo>
                  <a:lnTo>
                    <a:pt x="1110000" y="435405"/>
                  </a:lnTo>
                  <a:lnTo>
                    <a:pt x="1074000" y="435311"/>
                  </a:lnTo>
                  <a:lnTo>
                    <a:pt x="1038000" y="435843"/>
                  </a:lnTo>
                  <a:lnTo>
                    <a:pt x="1002000" y="437121"/>
                  </a:lnTo>
                  <a:lnTo>
                    <a:pt x="966000" y="437323"/>
                  </a:lnTo>
                  <a:lnTo>
                    <a:pt x="930000" y="436657"/>
                  </a:lnTo>
                  <a:lnTo>
                    <a:pt x="894000" y="437037"/>
                  </a:lnTo>
                  <a:lnTo>
                    <a:pt x="858000" y="437529"/>
                  </a:lnTo>
                  <a:lnTo>
                    <a:pt x="822000" y="437743"/>
                  </a:lnTo>
                  <a:lnTo>
                    <a:pt x="786000" y="438846"/>
                  </a:lnTo>
                  <a:lnTo>
                    <a:pt x="750000" y="439952"/>
                  </a:lnTo>
                  <a:lnTo>
                    <a:pt x="714000" y="439512"/>
                  </a:lnTo>
                  <a:lnTo>
                    <a:pt x="678000" y="436933"/>
                  </a:lnTo>
                  <a:lnTo>
                    <a:pt x="642000" y="435423"/>
                  </a:lnTo>
                  <a:lnTo>
                    <a:pt x="606000" y="435215"/>
                  </a:lnTo>
                  <a:lnTo>
                    <a:pt x="570000" y="435110"/>
                  </a:lnTo>
                  <a:lnTo>
                    <a:pt x="534000" y="436543"/>
                  </a:lnTo>
                  <a:lnTo>
                    <a:pt x="498000" y="437674"/>
                  </a:lnTo>
                  <a:lnTo>
                    <a:pt x="462000" y="438106"/>
                  </a:lnTo>
                  <a:lnTo>
                    <a:pt x="426000" y="438434"/>
                  </a:lnTo>
                  <a:lnTo>
                    <a:pt x="390000" y="437774"/>
                  </a:lnTo>
                  <a:lnTo>
                    <a:pt x="354000" y="437967"/>
                  </a:lnTo>
                  <a:lnTo>
                    <a:pt x="318000" y="439141"/>
                  </a:lnTo>
                  <a:lnTo>
                    <a:pt x="282000" y="439586"/>
                  </a:lnTo>
                  <a:lnTo>
                    <a:pt x="246000" y="439544"/>
                  </a:lnTo>
                  <a:lnTo>
                    <a:pt x="210000" y="437396"/>
                  </a:lnTo>
                  <a:lnTo>
                    <a:pt x="174000" y="433941"/>
                  </a:lnTo>
                  <a:lnTo>
                    <a:pt x="138000" y="432475"/>
                  </a:lnTo>
                  <a:lnTo>
                    <a:pt x="102000" y="431788"/>
                  </a:lnTo>
                  <a:lnTo>
                    <a:pt x="66000" y="431366"/>
                  </a:lnTo>
                  <a:lnTo>
                    <a:pt x="30000" y="432041"/>
                  </a:lnTo>
                  <a:lnTo>
                    <a:pt x="4735" y="432000"/>
                  </a:lnTo>
                  <a:lnTo>
                    <a:pt x="74" y="396000"/>
                  </a:lnTo>
                  <a:lnTo>
                    <a:pt x="-4325" y="360000"/>
                  </a:lnTo>
                  <a:lnTo>
                    <a:pt x="-5245" y="324000"/>
                  </a:lnTo>
                  <a:lnTo>
                    <a:pt x="-4147" y="288000"/>
                  </a:lnTo>
                  <a:lnTo>
                    <a:pt x="-2220" y="252000"/>
                  </a:lnTo>
                  <a:lnTo>
                    <a:pt x="-850" y="216000"/>
                  </a:lnTo>
                  <a:lnTo>
                    <a:pt x="-1593" y="180000"/>
                  </a:lnTo>
                  <a:lnTo>
                    <a:pt x="-1866" y="144000"/>
                  </a:lnTo>
                  <a:lnTo>
                    <a:pt x="-1289" y="108000"/>
                  </a:lnTo>
                  <a:lnTo>
                    <a:pt x="-648" y="72000"/>
                  </a:lnTo>
                  <a:lnTo>
                    <a:pt x="1936" y="36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CE25"/>
            </a:solidFill>
            <a:ln w="6000">
              <a:solidFill>
                <a:srgbClr val="EDE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11160" anchor="ctr"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lang="en-US" sz="860" b="0" u="none" strike="noStrike">
                  <a:solidFill>
                    <a:srgbClr val="454545"/>
                  </a:solidFill>
                  <a:effectLst/>
                  <a:uFillTx/>
                  <a:latin typeface="Arial"/>
                </a:rPr>
                <a:t>Att göra: koppla ur Tele2-routern för återlämning till Tele2. Koppla in Sappas modem och router. Håll reda på modem och kartong, de skall återlämnas.</a:t>
              </a:r>
              <a:endParaRPr lang="sv-SE" sz="86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0" name="SubTopic"/>
            <p:cNvSpPr/>
            <p:nvPr/>
          </p:nvSpPr>
          <p:spPr>
            <a:xfrm>
              <a:off x="3397320" y="4354560"/>
              <a:ext cx="2019240" cy="161280"/>
            </a:xfrm>
            <a:custGeom>
              <a:avLst/>
              <a:gdLst>
                <a:gd name="textAreaLeft" fmla="*/ 49680 w 2019240"/>
                <a:gd name="textAreaRight" fmla="*/ 1979640 w 2019240"/>
                <a:gd name="textAreaTop" fmla="*/ 15480 h 161280"/>
                <a:gd name="textAreaBottom" fmla="*/ 153360 h 161280"/>
              </a:gdLst>
              <a:ahLst/>
              <a:cxnLst/>
              <a:rect l="textAreaLeft" t="textAreaTop" r="textAreaRight" b="textAreaBottom"/>
              <a:pathLst>
                <a:path stroke="0" w="2019938" h="162000">
                  <a:moveTo>
                    <a:pt x="0" y="0"/>
                  </a:moveTo>
                  <a:lnTo>
                    <a:pt x="36000" y="2135"/>
                  </a:lnTo>
                  <a:lnTo>
                    <a:pt x="72000" y="1892"/>
                  </a:lnTo>
                  <a:lnTo>
                    <a:pt x="108000" y="1443"/>
                  </a:lnTo>
                  <a:lnTo>
                    <a:pt x="144000" y="1236"/>
                  </a:lnTo>
                  <a:lnTo>
                    <a:pt x="180000" y="-74"/>
                  </a:lnTo>
                  <a:lnTo>
                    <a:pt x="216000" y="-1972"/>
                  </a:lnTo>
                  <a:lnTo>
                    <a:pt x="252000" y="-2309"/>
                  </a:lnTo>
                  <a:lnTo>
                    <a:pt x="288000" y="-366"/>
                  </a:lnTo>
                  <a:lnTo>
                    <a:pt x="324000" y="1252"/>
                  </a:lnTo>
                  <a:lnTo>
                    <a:pt x="360000" y="1684"/>
                  </a:lnTo>
                  <a:lnTo>
                    <a:pt x="396000" y="497"/>
                  </a:lnTo>
                  <a:lnTo>
                    <a:pt x="432000" y="-2155"/>
                  </a:lnTo>
                  <a:lnTo>
                    <a:pt x="468000" y="-3589"/>
                  </a:lnTo>
                  <a:lnTo>
                    <a:pt x="504000" y="-2922"/>
                  </a:lnTo>
                  <a:lnTo>
                    <a:pt x="540000" y="419"/>
                  </a:lnTo>
                  <a:lnTo>
                    <a:pt x="576000" y="3781"/>
                  </a:lnTo>
                  <a:lnTo>
                    <a:pt x="612000" y="4271"/>
                  </a:lnTo>
                  <a:lnTo>
                    <a:pt x="648000" y="2181"/>
                  </a:lnTo>
                  <a:lnTo>
                    <a:pt x="684000" y="-743"/>
                  </a:lnTo>
                  <a:lnTo>
                    <a:pt x="720000" y="-1676"/>
                  </a:lnTo>
                  <a:lnTo>
                    <a:pt x="756000" y="-1499"/>
                  </a:lnTo>
                  <a:lnTo>
                    <a:pt x="792000" y="-1038"/>
                  </a:lnTo>
                  <a:lnTo>
                    <a:pt x="828000" y="-827"/>
                  </a:lnTo>
                  <a:lnTo>
                    <a:pt x="864000" y="-344"/>
                  </a:lnTo>
                  <a:lnTo>
                    <a:pt x="900000" y="1991"/>
                  </a:lnTo>
                  <a:lnTo>
                    <a:pt x="936000" y="4794"/>
                  </a:lnTo>
                  <a:lnTo>
                    <a:pt x="972000" y="5381"/>
                  </a:lnTo>
                  <a:lnTo>
                    <a:pt x="1008000" y="4019"/>
                  </a:lnTo>
                  <a:lnTo>
                    <a:pt x="1044000" y="1230"/>
                  </a:lnTo>
                  <a:lnTo>
                    <a:pt x="1080000" y="-378"/>
                  </a:lnTo>
                  <a:lnTo>
                    <a:pt x="1116000" y="-1539"/>
                  </a:lnTo>
                  <a:lnTo>
                    <a:pt x="1152000" y="-4597"/>
                  </a:lnTo>
                  <a:lnTo>
                    <a:pt x="1188000" y="-7050"/>
                  </a:lnTo>
                  <a:lnTo>
                    <a:pt x="1224000" y="-6816"/>
                  </a:lnTo>
                  <a:lnTo>
                    <a:pt x="1260000" y="-5494"/>
                  </a:lnTo>
                  <a:lnTo>
                    <a:pt x="1296000" y="-4043"/>
                  </a:lnTo>
                  <a:lnTo>
                    <a:pt x="1332000" y="-3464"/>
                  </a:lnTo>
                  <a:lnTo>
                    <a:pt x="1368000" y="-211"/>
                  </a:lnTo>
                  <a:lnTo>
                    <a:pt x="1404000" y="3889"/>
                  </a:lnTo>
                  <a:lnTo>
                    <a:pt x="1440000" y="5653"/>
                  </a:lnTo>
                  <a:lnTo>
                    <a:pt x="1476000" y="5467"/>
                  </a:lnTo>
                  <a:lnTo>
                    <a:pt x="1512000" y="4633"/>
                  </a:lnTo>
                  <a:lnTo>
                    <a:pt x="1548000" y="3312"/>
                  </a:lnTo>
                  <a:lnTo>
                    <a:pt x="1584000" y="3165"/>
                  </a:lnTo>
                  <a:lnTo>
                    <a:pt x="1620000" y="2679"/>
                  </a:lnTo>
                  <a:lnTo>
                    <a:pt x="1656000" y="914"/>
                  </a:lnTo>
                  <a:lnTo>
                    <a:pt x="1692000" y="125"/>
                  </a:lnTo>
                  <a:lnTo>
                    <a:pt x="1728000" y="-1018"/>
                  </a:lnTo>
                  <a:lnTo>
                    <a:pt x="1764000" y="-3594"/>
                  </a:lnTo>
                  <a:lnTo>
                    <a:pt x="1800000" y="-4934"/>
                  </a:lnTo>
                  <a:lnTo>
                    <a:pt x="1836000" y="-4710"/>
                  </a:lnTo>
                  <a:lnTo>
                    <a:pt x="1872000" y="-4159"/>
                  </a:lnTo>
                  <a:lnTo>
                    <a:pt x="1908000" y="-4000"/>
                  </a:lnTo>
                  <a:lnTo>
                    <a:pt x="1944000" y="-3357"/>
                  </a:lnTo>
                  <a:lnTo>
                    <a:pt x="1980000" y="-746"/>
                  </a:lnTo>
                  <a:lnTo>
                    <a:pt x="2018875" y="0"/>
                  </a:lnTo>
                  <a:lnTo>
                    <a:pt x="2018646" y="36000"/>
                  </a:lnTo>
                  <a:lnTo>
                    <a:pt x="2021557" y="72000"/>
                  </a:lnTo>
                  <a:lnTo>
                    <a:pt x="2024993" y="108000"/>
                  </a:lnTo>
                  <a:lnTo>
                    <a:pt x="2026052" y="144000"/>
                  </a:lnTo>
                  <a:lnTo>
                    <a:pt x="2001938" y="167191"/>
                  </a:lnTo>
                  <a:lnTo>
                    <a:pt x="1965938" y="165449"/>
                  </a:lnTo>
                  <a:lnTo>
                    <a:pt x="1929938" y="164753"/>
                  </a:lnTo>
                  <a:lnTo>
                    <a:pt x="1893938" y="164978"/>
                  </a:lnTo>
                  <a:lnTo>
                    <a:pt x="1857938" y="166016"/>
                  </a:lnTo>
                  <a:lnTo>
                    <a:pt x="1821938" y="167276"/>
                  </a:lnTo>
                  <a:lnTo>
                    <a:pt x="1785938" y="167477"/>
                  </a:lnTo>
                  <a:lnTo>
                    <a:pt x="1749938" y="165934"/>
                  </a:lnTo>
                  <a:lnTo>
                    <a:pt x="1713938" y="164695"/>
                  </a:lnTo>
                  <a:lnTo>
                    <a:pt x="1677938" y="164148"/>
                  </a:lnTo>
                  <a:lnTo>
                    <a:pt x="1641938" y="163065"/>
                  </a:lnTo>
                  <a:lnTo>
                    <a:pt x="1605938" y="161053"/>
                  </a:lnTo>
                  <a:lnTo>
                    <a:pt x="1569938" y="160449"/>
                  </a:lnTo>
                  <a:lnTo>
                    <a:pt x="1533938" y="160222"/>
                  </a:lnTo>
                  <a:lnTo>
                    <a:pt x="1497938" y="158959"/>
                  </a:lnTo>
                  <a:lnTo>
                    <a:pt x="1461938" y="157317"/>
                  </a:lnTo>
                  <a:lnTo>
                    <a:pt x="1425938" y="156877"/>
                  </a:lnTo>
                  <a:lnTo>
                    <a:pt x="1389938" y="157709"/>
                  </a:lnTo>
                  <a:lnTo>
                    <a:pt x="1353938" y="158572"/>
                  </a:lnTo>
                  <a:lnTo>
                    <a:pt x="1317937" y="159078"/>
                  </a:lnTo>
                  <a:lnTo>
                    <a:pt x="1281937" y="158367"/>
                  </a:lnTo>
                  <a:lnTo>
                    <a:pt x="1245938" y="156598"/>
                  </a:lnTo>
                  <a:lnTo>
                    <a:pt x="1209938" y="154876"/>
                  </a:lnTo>
                  <a:lnTo>
                    <a:pt x="1173938" y="155464"/>
                  </a:lnTo>
                  <a:lnTo>
                    <a:pt x="1137938" y="158768"/>
                  </a:lnTo>
                  <a:lnTo>
                    <a:pt x="1101937" y="161892"/>
                  </a:lnTo>
                  <a:lnTo>
                    <a:pt x="1065938" y="162412"/>
                  </a:lnTo>
                  <a:lnTo>
                    <a:pt x="1029937" y="160553"/>
                  </a:lnTo>
                  <a:lnTo>
                    <a:pt x="993938" y="157511"/>
                  </a:lnTo>
                  <a:lnTo>
                    <a:pt x="957937" y="155722"/>
                  </a:lnTo>
                  <a:lnTo>
                    <a:pt x="921938" y="158089"/>
                  </a:lnTo>
                  <a:lnTo>
                    <a:pt x="885937" y="163669"/>
                  </a:lnTo>
                  <a:lnTo>
                    <a:pt x="849937" y="168435"/>
                  </a:lnTo>
                  <a:lnTo>
                    <a:pt x="813937" y="167802"/>
                  </a:lnTo>
                  <a:lnTo>
                    <a:pt x="777937" y="163623"/>
                  </a:lnTo>
                  <a:lnTo>
                    <a:pt x="741937" y="159874"/>
                  </a:lnTo>
                  <a:lnTo>
                    <a:pt x="705938" y="158870"/>
                  </a:lnTo>
                  <a:lnTo>
                    <a:pt x="669937" y="158617"/>
                  </a:lnTo>
                  <a:lnTo>
                    <a:pt x="633938" y="159094"/>
                  </a:lnTo>
                  <a:lnTo>
                    <a:pt x="597937" y="159579"/>
                  </a:lnTo>
                  <a:lnTo>
                    <a:pt x="561938" y="159762"/>
                  </a:lnTo>
                  <a:lnTo>
                    <a:pt x="525938" y="160227"/>
                  </a:lnTo>
                  <a:lnTo>
                    <a:pt x="489938" y="160730"/>
                  </a:lnTo>
                  <a:lnTo>
                    <a:pt x="453938" y="160992"/>
                  </a:lnTo>
                  <a:lnTo>
                    <a:pt x="417938" y="162189"/>
                  </a:lnTo>
                  <a:lnTo>
                    <a:pt x="381937" y="163877"/>
                  </a:lnTo>
                  <a:lnTo>
                    <a:pt x="345938" y="164296"/>
                  </a:lnTo>
                  <a:lnTo>
                    <a:pt x="309938" y="163017"/>
                  </a:lnTo>
                  <a:lnTo>
                    <a:pt x="273937" y="160612"/>
                  </a:lnTo>
                  <a:lnTo>
                    <a:pt x="237937" y="159067"/>
                  </a:lnTo>
                  <a:lnTo>
                    <a:pt x="201938" y="160697"/>
                  </a:lnTo>
                  <a:lnTo>
                    <a:pt x="165938" y="163123"/>
                  </a:lnTo>
                  <a:lnTo>
                    <a:pt x="129938" y="163743"/>
                  </a:lnTo>
                  <a:lnTo>
                    <a:pt x="93938" y="164068"/>
                  </a:lnTo>
                  <a:lnTo>
                    <a:pt x="57938" y="165463"/>
                  </a:lnTo>
                  <a:lnTo>
                    <a:pt x="21938" y="166885"/>
                  </a:lnTo>
                  <a:lnTo>
                    <a:pt x="-5062" y="144000"/>
                  </a:lnTo>
                  <a:lnTo>
                    <a:pt x="-2514" y="108000"/>
                  </a:lnTo>
                  <a:lnTo>
                    <a:pt x="1647" y="72000"/>
                  </a:lnTo>
                  <a:lnTo>
                    <a:pt x="3771" y="36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CE25"/>
            </a:solidFill>
            <a:ln w="6000">
              <a:solidFill>
                <a:srgbClr val="EDE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tIns="0" rIns="0" bIns="11160" anchor="ctr"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lang="en-US" sz="860" b="0" u="none" strike="noStrike">
                  <a:solidFill>
                    <a:srgbClr val="454545"/>
                  </a:solidFill>
                  <a:effectLst/>
                  <a:uFillTx/>
                  <a:latin typeface="Arial"/>
                </a:rPr>
                <a:t>Att göra: gör ny kanalsökning på TV:n</a:t>
              </a:r>
              <a:endParaRPr lang="sv-SE" sz="86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1" name="MainTopic"/>
            <p:cNvSpPr/>
            <p:nvPr/>
          </p:nvSpPr>
          <p:spPr>
            <a:xfrm>
              <a:off x="2039400" y="5101560"/>
              <a:ext cx="1492920" cy="245160"/>
            </a:xfrm>
            <a:custGeom>
              <a:avLst/>
              <a:gdLst>
                <a:gd name="textAreaLeft" fmla="*/ 131760 w 1492920"/>
                <a:gd name="textAreaRight" fmla="*/ 1365120 w 1492920"/>
                <a:gd name="textAreaTop" fmla="*/ 51480 h 245160"/>
                <a:gd name="textAreaBottom" fmla="*/ 189360 h 245160"/>
              </a:gdLst>
              <a:ahLst/>
              <a:cxnLst/>
              <a:rect l="textAreaLeft" t="textAreaTop" r="textAreaRight" b="textAreaBottom"/>
              <a:pathLst>
                <a:path w="1493535" h="246000">
                  <a:moveTo>
                    <a:pt x="123000" y="0"/>
                  </a:moveTo>
                  <a:lnTo>
                    <a:pt x="159000" y="2135"/>
                  </a:lnTo>
                  <a:lnTo>
                    <a:pt x="195000" y="1892"/>
                  </a:lnTo>
                  <a:lnTo>
                    <a:pt x="231000" y="1443"/>
                  </a:lnTo>
                  <a:lnTo>
                    <a:pt x="267000" y="1236"/>
                  </a:lnTo>
                  <a:lnTo>
                    <a:pt x="303000" y="-74"/>
                  </a:lnTo>
                  <a:lnTo>
                    <a:pt x="339000" y="-1972"/>
                  </a:lnTo>
                  <a:lnTo>
                    <a:pt x="375000" y="-2309"/>
                  </a:lnTo>
                  <a:lnTo>
                    <a:pt x="411000" y="-366"/>
                  </a:lnTo>
                  <a:lnTo>
                    <a:pt x="447000" y="1252"/>
                  </a:lnTo>
                  <a:lnTo>
                    <a:pt x="483000" y="1684"/>
                  </a:lnTo>
                  <a:lnTo>
                    <a:pt x="519000" y="497"/>
                  </a:lnTo>
                  <a:lnTo>
                    <a:pt x="555000" y="-2155"/>
                  </a:lnTo>
                  <a:lnTo>
                    <a:pt x="591000" y="-3589"/>
                  </a:lnTo>
                  <a:lnTo>
                    <a:pt x="627000" y="-2922"/>
                  </a:lnTo>
                  <a:lnTo>
                    <a:pt x="663000" y="419"/>
                  </a:lnTo>
                  <a:lnTo>
                    <a:pt x="699000" y="3781"/>
                  </a:lnTo>
                  <a:lnTo>
                    <a:pt x="735000" y="4271"/>
                  </a:lnTo>
                  <a:lnTo>
                    <a:pt x="771000" y="2181"/>
                  </a:lnTo>
                  <a:lnTo>
                    <a:pt x="807000" y="-743"/>
                  </a:lnTo>
                  <a:lnTo>
                    <a:pt x="843000" y="-1676"/>
                  </a:lnTo>
                  <a:lnTo>
                    <a:pt x="879000" y="-1499"/>
                  </a:lnTo>
                  <a:lnTo>
                    <a:pt x="915000" y="-1038"/>
                  </a:lnTo>
                  <a:lnTo>
                    <a:pt x="951000" y="-827"/>
                  </a:lnTo>
                  <a:lnTo>
                    <a:pt x="987000" y="-344"/>
                  </a:lnTo>
                  <a:lnTo>
                    <a:pt x="1023000" y="1991"/>
                  </a:lnTo>
                  <a:lnTo>
                    <a:pt x="1059000" y="4794"/>
                  </a:lnTo>
                  <a:lnTo>
                    <a:pt x="1095000" y="5381"/>
                  </a:lnTo>
                  <a:lnTo>
                    <a:pt x="1131000" y="4019"/>
                  </a:lnTo>
                  <a:lnTo>
                    <a:pt x="1167000" y="1230"/>
                  </a:lnTo>
                  <a:lnTo>
                    <a:pt x="1203000" y="-378"/>
                  </a:lnTo>
                  <a:lnTo>
                    <a:pt x="1239000" y="-1539"/>
                  </a:lnTo>
                  <a:lnTo>
                    <a:pt x="1275000" y="-4597"/>
                  </a:lnTo>
                  <a:lnTo>
                    <a:pt x="1311000" y="-7050"/>
                  </a:lnTo>
                  <a:lnTo>
                    <a:pt x="1347000" y="-6816"/>
                  </a:lnTo>
                  <a:lnTo>
                    <a:pt x="1389266" y="-4138"/>
                  </a:lnTo>
                  <a:lnTo>
                    <a:pt x="1424542" y="7975"/>
                  </a:lnTo>
                  <a:lnTo>
                    <a:pt x="1455022" y="28896"/>
                  </a:lnTo>
                  <a:lnTo>
                    <a:pt x="1475814" y="58954"/>
                  </a:lnTo>
                  <a:lnTo>
                    <a:pt x="1485856" y="93069"/>
                  </a:lnTo>
                  <a:lnTo>
                    <a:pt x="1487745" y="128727"/>
                  </a:lnTo>
                  <a:lnTo>
                    <a:pt x="1481317" y="162364"/>
                  </a:lnTo>
                  <a:lnTo>
                    <a:pt x="1465906" y="193123"/>
                  </a:lnTo>
                  <a:lnTo>
                    <a:pt x="1442407" y="218717"/>
                  </a:lnTo>
                  <a:lnTo>
                    <a:pt x="1411801" y="235542"/>
                  </a:lnTo>
                  <a:lnTo>
                    <a:pt x="1377612" y="243116"/>
                  </a:lnTo>
                  <a:lnTo>
                    <a:pt x="1340535" y="245086"/>
                  </a:lnTo>
                  <a:lnTo>
                    <a:pt x="1304535" y="245875"/>
                  </a:lnTo>
                  <a:lnTo>
                    <a:pt x="1268535" y="247018"/>
                  </a:lnTo>
                  <a:lnTo>
                    <a:pt x="1232535" y="249594"/>
                  </a:lnTo>
                  <a:lnTo>
                    <a:pt x="1196535" y="250934"/>
                  </a:lnTo>
                  <a:lnTo>
                    <a:pt x="1160535" y="250710"/>
                  </a:lnTo>
                  <a:lnTo>
                    <a:pt x="1124535" y="250159"/>
                  </a:lnTo>
                  <a:lnTo>
                    <a:pt x="1088535" y="250000"/>
                  </a:lnTo>
                  <a:lnTo>
                    <a:pt x="1052535" y="249357"/>
                  </a:lnTo>
                  <a:lnTo>
                    <a:pt x="1016535" y="246746"/>
                  </a:lnTo>
                  <a:lnTo>
                    <a:pt x="980535" y="244937"/>
                  </a:lnTo>
                  <a:lnTo>
                    <a:pt x="944535" y="244709"/>
                  </a:lnTo>
                  <a:lnTo>
                    <a:pt x="908535" y="247620"/>
                  </a:lnTo>
                  <a:lnTo>
                    <a:pt x="872535" y="251055"/>
                  </a:lnTo>
                  <a:lnTo>
                    <a:pt x="836535" y="252114"/>
                  </a:lnTo>
                  <a:lnTo>
                    <a:pt x="800535" y="251191"/>
                  </a:lnTo>
                  <a:lnTo>
                    <a:pt x="764535" y="249449"/>
                  </a:lnTo>
                  <a:lnTo>
                    <a:pt x="728535" y="248753"/>
                  </a:lnTo>
                  <a:lnTo>
                    <a:pt x="692535" y="248978"/>
                  </a:lnTo>
                  <a:lnTo>
                    <a:pt x="656535" y="250016"/>
                  </a:lnTo>
                  <a:lnTo>
                    <a:pt x="620535" y="251276"/>
                  </a:lnTo>
                  <a:lnTo>
                    <a:pt x="584535" y="251477"/>
                  </a:lnTo>
                  <a:lnTo>
                    <a:pt x="548535" y="249934"/>
                  </a:lnTo>
                  <a:lnTo>
                    <a:pt x="512535" y="248695"/>
                  </a:lnTo>
                  <a:lnTo>
                    <a:pt x="476535" y="248148"/>
                  </a:lnTo>
                  <a:lnTo>
                    <a:pt x="440535" y="247065"/>
                  </a:lnTo>
                  <a:lnTo>
                    <a:pt x="404535" y="245053"/>
                  </a:lnTo>
                  <a:lnTo>
                    <a:pt x="368535" y="244449"/>
                  </a:lnTo>
                  <a:lnTo>
                    <a:pt x="332535" y="244222"/>
                  </a:lnTo>
                  <a:lnTo>
                    <a:pt x="296535" y="242959"/>
                  </a:lnTo>
                  <a:lnTo>
                    <a:pt x="260535" y="241317"/>
                  </a:lnTo>
                  <a:lnTo>
                    <a:pt x="224535" y="240877"/>
                  </a:lnTo>
                  <a:lnTo>
                    <a:pt x="188535" y="241709"/>
                  </a:lnTo>
                  <a:lnTo>
                    <a:pt x="152535" y="242572"/>
                  </a:lnTo>
                  <a:lnTo>
                    <a:pt x="111300" y="242515"/>
                  </a:lnTo>
                  <a:lnTo>
                    <a:pt x="77587" y="233426"/>
                  </a:lnTo>
                  <a:lnTo>
                    <a:pt x="48797" y="214238"/>
                  </a:lnTo>
                  <a:lnTo>
                    <a:pt x="27043" y="187981"/>
                  </a:lnTo>
                  <a:lnTo>
                    <a:pt x="11799" y="157729"/>
                  </a:lnTo>
                  <a:lnTo>
                    <a:pt x="3232" y="123000"/>
                  </a:lnTo>
                  <a:lnTo>
                    <a:pt x="5301" y="87538"/>
                  </a:lnTo>
                  <a:lnTo>
                    <a:pt x="20116" y="54817"/>
                  </a:lnTo>
                  <a:lnTo>
                    <a:pt x="45357" y="29471"/>
                  </a:lnTo>
                  <a:lnTo>
                    <a:pt x="76814" y="13824"/>
                  </a:lnTo>
                  <a:lnTo>
                    <a:pt x="110456" y="6943"/>
                  </a:lnTo>
                  <a:lnTo>
                    <a:pt x="123000" y="0"/>
                  </a:lnTo>
                  <a:close/>
                </a:path>
              </a:pathLst>
            </a:custGeom>
            <a:solidFill>
              <a:srgbClr val="80CE25"/>
            </a:solidFill>
            <a:ln w="18000">
              <a:solidFill>
                <a:srgbClr val="80CE25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tIns="0" rIns="0" bIns="11160" anchor="ctr"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lang="en-US" sz="860" b="1" u="none" strike="noStrike">
                  <a:solidFill>
                    <a:srgbClr val="FFFFFF"/>
                  </a:solidFill>
                  <a:effectLst/>
                  <a:uFillTx/>
                  <a:latin typeface="Arial"/>
                </a:rPr>
                <a:t>Preliminärt 2026-06-30</a:t>
              </a:r>
              <a:endParaRPr lang="sv-SE" sz="86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2" name="SubTopic"/>
            <p:cNvSpPr/>
            <p:nvPr/>
          </p:nvSpPr>
          <p:spPr>
            <a:xfrm>
              <a:off x="3695040" y="5008320"/>
              <a:ext cx="1284840" cy="161280"/>
            </a:xfrm>
            <a:custGeom>
              <a:avLst/>
              <a:gdLst>
                <a:gd name="textAreaLeft" fmla="*/ 49680 w 1284840"/>
                <a:gd name="textAreaRight" fmla="*/ 1245240 w 1284840"/>
                <a:gd name="textAreaTop" fmla="*/ 15480 h 161280"/>
                <a:gd name="textAreaBottom" fmla="*/ 153360 h 161280"/>
              </a:gdLst>
              <a:ahLst/>
              <a:cxnLst/>
              <a:rect l="textAreaLeft" t="textAreaTop" r="textAreaRight" b="textAreaBottom"/>
              <a:pathLst>
                <a:path stroke="0" w="1285594" h="162000">
                  <a:moveTo>
                    <a:pt x="0" y="0"/>
                  </a:moveTo>
                  <a:lnTo>
                    <a:pt x="36000" y="2135"/>
                  </a:lnTo>
                  <a:lnTo>
                    <a:pt x="72000" y="1892"/>
                  </a:lnTo>
                  <a:lnTo>
                    <a:pt x="108000" y="1443"/>
                  </a:lnTo>
                  <a:lnTo>
                    <a:pt x="144000" y="1236"/>
                  </a:lnTo>
                  <a:lnTo>
                    <a:pt x="180000" y="-74"/>
                  </a:lnTo>
                  <a:lnTo>
                    <a:pt x="216000" y="-1972"/>
                  </a:lnTo>
                  <a:lnTo>
                    <a:pt x="252000" y="-2309"/>
                  </a:lnTo>
                  <a:lnTo>
                    <a:pt x="288000" y="-366"/>
                  </a:lnTo>
                  <a:lnTo>
                    <a:pt x="324000" y="1252"/>
                  </a:lnTo>
                  <a:lnTo>
                    <a:pt x="360000" y="1684"/>
                  </a:lnTo>
                  <a:lnTo>
                    <a:pt x="396000" y="497"/>
                  </a:lnTo>
                  <a:lnTo>
                    <a:pt x="432000" y="-2155"/>
                  </a:lnTo>
                  <a:lnTo>
                    <a:pt x="468000" y="-3589"/>
                  </a:lnTo>
                  <a:lnTo>
                    <a:pt x="504000" y="-2922"/>
                  </a:lnTo>
                  <a:lnTo>
                    <a:pt x="540000" y="419"/>
                  </a:lnTo>
                  <a:lnTo>
                    <a:pt x="576000" y="3781"/>
                  </a:lnTo>
                  <a:lnTo>
                    <a:pt x="612000" y="4271"/>
                  </a:lnTo>
                  <a:lnTo>
                    <a:pt x="648000" y="2181"/>
                  </a:lnTo>
                  <a:lnTo>
                    <a:pt x="684000" y="-743"/>
                  </a:lnTo>
                  <a:lnTo>
                    <a:pt x="720000" y="-1676"/>
                  </a:lnTo>
                  <a:lnTo>
                    <a:pt x="756000" y="-1499"/>
                  </a:lnTo>
                  <a:lnTo>
                    <a:pt x="792000" y="-1038"/>
                  </a:lnTo>
                  <a:lnTo>
                    <a:pt x="828000" y="-827"/>
                  </a:lnTo>
                  <a:lnTo>
                    <a:pt x="864000" y="-344"/>
                  </a:lnTo>
                  <a:lnTo>
                    <a:pt x="900000" y="1991"/>
                  </a:lnTo>
                  <a:lnTo>
                    <a:pt x="936000" y="4794"/>
                  </a:lnTo>
                  <a:lnTo>
                    <a:pt x="972000" y="5381"/>
                  </a:lnTo>
                  <a:lnTo>
                    <a:pt x="1008000" y="4019"/>
                  </a:lnTo>
                  <a:lnTo>
                    <a:pt x="1044000" y="1230"/>
                  </a:lnTo>
                  <a:lnTo>
                    <a:pt x="1080000" y="-378"/>
                  </a:lnTo>
                  <a:lnTo>
                    <a:pt x="1116000" y="-1539"/>
                  </a:lnTo>
                  <a:lnTo>
                    <a:pt x="1152000" y="-4597"/>
                  </a:lnTo>
                  <a:lnTo>
                    <a:pt x="1188000" y="-7050"/>
                  </a:lnTo>
                  <a:lnTo>
                    <a:pt x="1224000" y="-6816"/>
                  </a:lnTo>
                  <a:lnTo>
                    <a:pt x="1260000" y="-5494"/>
                  </a:lnTo>
                  <a:lnTo>
                    <a:pt x="1289637" y="12000"/>
                  </a:lnTo>
                  <a:lnTo>
                    <a:pt x="1289058" y="48000"/>
                  </a:lnTo>
                  <a:lnTo>
                    <a:pt x="1285805" y="84000"/>
                  </a:lnTo>
                  <a:lnTo>
                    <a:pt x="1281705" y="120000"/>
                  </a:lnTo>
                  <a:lnTo>
                    <a:pt x="1279940" y="156000"/>
                  </a:lnTo>
                  <a:lnTo>
                    <a:pt x="1255594" y="156533"/>
                  </a:lnTo>
                  <a:lnTo>
                    <a:pt x="1219594" y="157367"/>
                  </a:lnTo>
                  <a:lnTo>
                    <a:pt x="1183594" y="158688"/>
                  </a:lnTo>
                  <a:lnTo>
                    <a:pt x="1147594" y="158835"/>
                  </a:lnTo>
                  <a:lnTo>
                    <a:pt x="1111594" y="159321"/>
                  </a:lnTo>
                  <a:lnTo>
                    <a:pt x="1075594" y="161086"/>
                  </a:lnTo>
                  <a:lnTo>
                    <a:pt x="1039594" y="161875"/>
                  </a:lnTo>
                  <a:lnTo>
                    <a:pt x="1003594" y="163018"/>
                  </a:lnTo>
                  <a:lnTo>
                    <a:pt x="967594" y="165594"/>
                  </a:lnTo>
                  <a:lnTo>
                    <a:pt x="931594" y="166934"/>
                  </a:lnTo>
                  <a:lnTo>
                    <a:pt x="895594" y="166710"/>
                  </a:lnTo>
                  <a:lnTo>
                    <a:pt x="859594" y="166159"/>
                  </a:lnTo>
                  <a:lnTo>
                    <a:pt x="823594" y="166000"/>
                  </a:lnTo>
                  <a:lnTo>
                    <a:pt x="787594" y="165357"/>
                  </a:lnTo>
                  <a:lnTo>
                    <a:pt x="751594" y="162746"/>
                  </a:lnTo>
                  <a:lnTo>
                    <a:pt x="715594" y="160937"/>
                  </a:lnTo>
                  <a:lnTo>
                    <a:pt x="679594" y="160709"/>
                  </a:lnTo>
                  <a:lnTo>
                    <a:pt x="643594" y="163620"/>
                  </a:lnTo>
                  <a:lnTo>
                    <a:pt x="607594" y="167055"/>
                  </a:lnTo>
                  <a:lnTo>
                    <a:pt x="571594" y="168114"/>
                  </a:lnTo>
                  <a:lnTo>
                    <a:pt x="535594" y="167191"/>
                  </a:lnTo>
                  <a:lnTo>
                    <a:pt x="499594" y="165449"/>
                  </a:lnTo>
                  <a:lnTo>
                    <a:pt x="463594" y="164753"/>
                  </a:lnTo>
                  <a:lnTo>
                    <a:pt x="427594" y="164978"/>
                  </a:lnTo>
                  <a:lnTo>
                    <a:pt x="391594" y="166016"/>
                  </a:lnTo>
                  <a:lnTo>
                    <a:pt x="355594" y="167276"/>
                  </a:lnTo>
                  <a:lnTo>
                    <a:pt x="319594" y="167477"/>
                  </a:lnTo>
                  <a:lnTo>
                    <a:pt x="283594" y="165934"/>
                  </a:lnTo>
                  <a:lnTo>
                    <a:pt x="247594" y="164695"/>
                  </a:lnTo>
                  <a:lnTo>
                    <a:pt x="211594" y="164148"/>
                  </a:lnTo>
                  <a:lnTo>
                    <a:pt x="175594" y="163065"/>
                  </a:lnTo>
                  <a:lnTo>
                    <a:pt x="139594" y="161053"/>
                  </a:lnTo>
                  <a:lnTo>
                    <a:pt x="103594" y="160449"/>
                  </a:lnTo>
                  <a:lnTo>
                    <a:pt x="67594" y="160222"/>
                  </a:lnTo>
                  <a:lnTo>
                    <a:pt x="31594" y="158959"/>
                  </a:lnTo>
                  <a:lnTo>
                    <a:pt x="4683" y="156000"/>
                  </a:lnTo>
                  <a:lnTo>
                    <a:pt x="5123" y="120000"/>
                  </a:lnTo>
                  <a:lnTo>
                    <a:pt x="4291" y="84000"/>
                  </a:lnTo>
                  <a:lnTo>
                    <a:pt x="3428" y="48000"/>
                  </a:lnTo>
                  <a:lnTo>
                    <a:pt x="2922" y="12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F6E8"/>
            </a:solidFill>
            <a:ln w="6000">
              <a:solidFill>
                <a:srgbClr val="EDF6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tIns="0" rIns="0" bIns="11160" anchor="ctr"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lang="en-US" sz="860" b="0" u="none" strike="noStrike">
                  <a:solidFill>
                    <a:srgbClr val="454545"/>
                  </a:solidFill>
                  <a:effectLst/>
                  <a:uFillTx/>
                  <a:latin typeface="Arial"/>
                </a:rPr>
                <a:t>Fiberbredband på plats</a:t>
              </a:r>
              <a:endParaRPr lang="sv-SE" sz="86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3" name="SubTopic"/>
            <p:cNvSpPr/>
            <p:nvPr/>
          </p:nvSpPr>
          <p:spPr>
            <a:xfrm>
              <a:off x="3695040" y="5209560"/>
              <a:ext cx="3089160" cy="299160"/>
            </a:xfrm>
            <a:custGeom>
              <a:avLst/>
              <a:gdLst>
                <a:gd name="textAreaLeft" fmla="*/ 49680 w 3089160"/>
                <a:gd name="textAreaRight" fmla="*/ 3049560 w 3089160"/>
                <a:gd name="textAreaTop" fmla="*/ 15480 h 299160"/>
                <a:gd name="textAreaBottom" fmla="*/ 291240 h 299160"/>
              </a:gdLst>
              <a:ahLst/>
              <a:cxnLst/>
              <a:rect l="textAreaLeft" t="textAreaTop" r="textAreaRight" b="textAreaBottom"/>
              <a:pathLst>
                <a:path stroke="0" w="3090000" h="300000">
                  <a:moveTo>
                    <a:pt x="0" y="0"/>
                  </a:moveTo>
                  <a:lnTo>
                    <a:pt x="36000" y="2135"/>
                  </a:lnTo>
                  <a:lnTo>
                    <a:pt x="72000" y="1892"/>
                  </a:lnTo>
                  <a:lnTo>
                    <a:pt x="108000" y="1443"/>
                  </a:lnTo>
                  <a:lnTo>
                    <a:pt x="144000" y="1236"/>
                  </a:lnTo>
                  <a:lnTo>
                    <a:pt x="180000" y="-74"/>
                  </a:lnTo>
                  <a:lnTo>
                    <a:pt x="216000" y="-1972"/>
                  </a:lnTo>
                  <a:lnTo>
                    <a:pt x="252000" y="-2309"/>
                  </a:lnTo>
                  <a:lnTo>
                    <a:pt x="288000" y="-366"/>
                  </a:lnTo>
                  <a:lnTo>
                    <a:pt x="324000" y="1252"/>
                  </a:lnTo>
                  <a:lnTo>
                    <a:pt x="360000" y="1684"/>
                  </a:lnTo>
                  <a:lnTo>
                    <a:pt x="396000" y="497"/>
                  </a:lnTo>
                  <a:lnTo>
                    <a:pt x="432000" y="-2155"/>
                  </a:lnTo>
                  <a:lnTo>
                    <a:pt x="468000" y="-3589"/>
                  </a:lnTo>
                  <a:lnTo>
                    <a:pt x="504000" y="-2922"/>
                  </a:lnTo>
                  <a:lnTo>
                    <a:pt x="540000" y="419"/>
                  </a:lnTo>
                  <a:lnTo>
                    <a:pt x="576000" y="3781"/>
                  </a:lnTo>
                  <a:lnTo>
                    <a:pt x="612000" y="4271"/>
                  </a:lnTo>
                  <a:lnTo>
                    <a:pt x="648000" y="2181"/>
                  </a:lnTo>
                  <a:lnTo>
                    <a:pt x="684000" y="-743"/>
                  </a:lnTo>
                  <a:lnTo>
                    <a:pt x="720000" y="-1676"/>
                  </a:lnTo>
                  <a:lnTo>
                    <a:pt x="756000" y="-1499"/>
                  </a:lnTo>
                  <a:lnTo>
                    <a:pt x="792000" y="-1038"/>
                  </a:lnTo>
                  <a:lnTo>
                    <a:pt x="828000" y="-827"/>
                  </a:lnTo>
                  <a:lnTo>
                    <a:pt x="864000" y="-344"/>
                  </a:lnTo>
                  <a:lnTo>
                    <a:pt x="900000" y="1991"/>
                  </a:lnTo>
                  <a:lnTo>
                    <a:pt x="936000" y="4794"/>
                  </a:lnTo>
                  <a:lnTo>
                    <a:pt x="972000" y="5381"/>
                  </a:lnTo>
                  <a:lnTo>
                    <a:pt x="1008000" y="4019"/>
                  </a:lnTo>
                  <a:lnTo>
                    <a:pt x="1044000" y="1230"/>
                  </a:lnTo>
                  <a:lnTo>
                    <a:pt x="1080000" y="-378"/>
                  </a:lnTo>
                  <a:lnTo>
                    <a:pt x="1116000" y="-1539"/>
                  </a:lnTo>
                  <a:lnTo>
                    <a:pt x="1152000" y="-4597"/>
                  </a:lnTo>
                  <a:lnTo>
                    <a:pt x="1188000" y="-7050"/>
                  </a:lnTo>
                  <a:lnTo>
                    <a:pt x="1224000" y="-6816"/>
                  </a:lnTo>
                  <a:lnTo>
                    <a:pt x="1260000" y="-5494"/>
                  </a:lnTo>
                  <a:lnTo>
                    <a:pt x="1296000" y="-4043"/>
                  </a:lnTo>
                  <a:lnTo>
                    <a:pt x="1332000" y="-3464"/>
                  </a:lnTo>
                  <a:lnTo>
                    <a:pt x="1368000" y="-211"/>
                  </a:lnTo>
                  <a:lnTo>
                    <a:pt x="1404000" y="3889"/>
                  </a:lnTo>
                  <a:lnTo>
                    <a:pt x="1440000" y="5653"/>
                  </a:lnTo>
                  <a:lnTo>
                    <a:pt x="1476000" y="5467"/>
                  </a:lnTo>
                  <a:lnTo>
                    <a:pt x="1512000" y="4633"/>
                  </a:lnTo>
                  <a:lnTo>
                    <a:pt x="1548000" y="3312"/>
                  </a:lnTo>
                  <a:lnTo>
                    <a:pt x="1584000" y="3165"/>
                  </a:lnTo>
                  <a:lnTo>
                    <a:pt x="1620000" y="2679"/>
                  </a:lnTo>
                  <a:lnTo>
                    <a:pt x="1656000" y="914"/>
                  </a:lnTo>
                  <a:lnTo>
                    <a:pt x="1692000" y="125"/>
                  </a:lnTo>
                  <a:lnTo>
                    <a:pt x="1728000" y="-1018"/>
                  </a:lnTo>
                  <a:lnTo>
                    <a:pt x="1764000" y="-3594"/>
                  </a:lnTo>
                  <a:lnTo>
                    <a:pt x="1800000" y="-4934"/>
                  </a:lnTo>
                  <a:lnTo>
                    <a:pt x="1836000" y="-4710"/>
                  </a:lnTo>
                  <a:lnTo>
                    <a:pt x="1872000" y="-4159"/>
                  </a:lnTo>
                  <a:lnTo>
                    <a:pt x="1908000" y="-4000"/>
                  </a:lnTo>
                  <a:lnTo>
                    <a:pt x="1944000" y="-3357"/>
                  </a:lnTo>
                  <a:lnTo>
                    <a:pt x="1980000" y="-746"/>
                  </a:lnTo>
                  <a:lnTo>
                    <a:pt x="2016000" y="1063"/>
                  </a:lnTo>
                  <a:lnTo>
                    <a:pt x="2052000" y="1291"/>
                  </a:lnTo>
                  <a:lnTo>
                    <a:pt x="2088000" y="-1620"/>
                  </a:lnTo>
                  <a:lnTo>
                    <a:pt x="2124000" y="-5055"/>
                  </a:lnTo>
                  <a:lnTo>
                    <a:pt x="2160000" y="-6114"/>
                  </a:lnTo>
                  <a:lnTo>
                    <a:pt x="2196000" y="-5191"/>
                  </a:lnTo>
                  <a:lnTo>
                    <a:pt x="2232000" y="-3449"/>
                  </a:lnTo>
                  <a:lnTo>
                    <a:pt x="2268000" y="-2753"/>
                  </a:lnTo>
                  <a:lnTo>
                    <a:pt x="2304000" y="-2978"/>
                  </a:lnTo>
                  <a:lnTo>
                    <a:pt x="2340000" y="-4016"/>
                  </a:lnTo>
                  <a:lnTo>
                    <a:pt x="2376000" y="-5276"/>
                  </a:lnTo>
                  <a:lnTo>
                    <a:pt x="2412000" y="-5477"/>
                  </a:lnTo>
                  <a:lnTo>
                    <a:pt x="2448000" y="-3934"/>
                  </a:lnTo>
                  <a:lnTo>
                    <a:pt x="2484000" y="-2695"/>
                  </a:lnTo>
                  <a:lnTo>
                    <a:pt x="2520000" y="-2148"/>
                  </a:lnTo>
                  <a:lnTo>
                    <a:pt x="2556000" y="-1065"/>
                  </a:lnTo>
                  <a:lnTo>
                    <a:pt x="2592000" y="947"/>
                  </a:lnTo>
                  <a:lnTo>
                    <a:pt x="2628000" y="1551"/>
                  </a:lnTo>
                  <a:lnTo>
                    <a:pt x="2664000" y="1778"/>
                  </a:lnTo>
                  <a:lnTo>
                    <a:pt x="2700000" y="3041"/>
                  </a:lnTo>
                  <a:lnTo>
                    <a:pt x="2736000" y="4683"/>
                  </a:lnTo>
                  <a:lnTo>
                    <a:pt x="2772000" y="5123"/>
                  </a:lnTo>
                  <a:lnTo>
                    <a:pt x="2808000" y="4291"/>
                  </a:lnTo>
                  <a:lnTo>
                    <a:pt x="2844000" y="3428"/>
                  </a:lnTo>
                  <a:lnTo>
                    <a:pt x="2880000" y="2922"/>
                  </a:lnTo>
                  <a:lnTo>
                    <a:pt x="2916000" y="3633"/>
                  </a:lnTo>
                  <a:lnTo>
                    <a:pt x="2952000" y="5402"/>
                  </a:lnTo>
                  <a:lnTo>
                    <a:pt x="2988000" y="7124"/>
                  </a:lnTo>
                  <a:lnTo>
                    <a:pt x="3024000" y="6536"/>
                  </a:lnTo>
                  <a:lnTo>
                    <a:pt x="3060000" y="3232"/>
                  </a:lnTo>
                  <a:lnTo>
                    <a:pt x="3089892" y="6000"/>
                  </a:lnTo>
                  <a:lnTo>
                    <a:pt x="3090412" y="42000"/>
                  </a:lnTo>
                  <a:lnTo>
                    <a:pt x="3088553" y="78000"/>
                  </a:lnTo>
                  <a:lnTo>
                    <a:pt x="3085511" y="114000"/>
                  </a:lnTo>
                  <a:lnTo>
                    <a:pt x="3083722" y="150000"/>
                  </a:lnTo>
                  <a:lnTo>
                    <a:pt x="3086089" y="186000"/>
                  </a:lnTo>
                  <a:lnTo>
                    <a:pt x="3091669" y="222000"/>
                  </a:lnTo>
                  <a:lnTo>
                    <a:pt x="3096435" y="258000"/>
                  </a:lnTo>
                  <a:lnTo>
                    <a:pt x="3095802" y="294000"/>
                  </a:lnTo>
                  <a:lnTo>
                    <a:pt x="3060000" y="301623"/>
                  </a:lnTo>
                  <a:lnTo>
                    <a:pt x="3024000" y="297874"/>
                  </a:lnTo>
                  <a:lnTo>
                    <a:pt x="2988000" y="296870"/>
                  </a:lnTo>
                  <a:lnTo>
                    <a:pt x="2952000" y="296617"/>
                  </a:lnTo>
                  <a:lnTo>
                    <a:pt x="2916000" y="297094"/>
                  </a:lnTo>
                  <a:lnTo>
                    <a:pt x="2880000" y="297579"/>
                  </a:lnTo>
                  <a:lnTo>
                    <a:pt x="2844000" y="297762"/>
                  </a:lnTo>
                  <a:lnTo>
                    <a:pt x="2808000" y="298227"/>
                  </a:lnTo>
                  <a:lnTo>
                    <a:pt x="2772000" y="298730"/>
                  </a:lnTo>
                  <a:lnTo>
                    <a:pt x="2736000" y="298992"/>
                  </a:lnTo>
                  <a:lnTo>
                    <a:pt x="2700000" y="300189"/>
                  </a:lnTo>
                  <a:lnTo>
                    <a:pt x="2664000" y="301877"/>
                  </a:lnTo>
                  <a:lnTo>
                    <a:pt x="2628000" y="302296"/>
                  </a:lnTo>
                  <a:lnTo>
                    <a:pt x="2592000" y="301017"/>
                  </a:lnTo>
                  <a:lnTo>
                    <a:pt x="2556000" y="298612"/>
                  </a:lnTo>
                  <a:lnTo>
                    <a:pt x="2520000" y="297067"/>
                  </a:lnTo>
                  <a:lnTo>
                    <a:pt x="2484000" y="298697"/>
                  </a:lnTo>
                  <a:lnTo>
                    <a:pt x="2448000" y="301123"/>
                  </a:lnTo>
                  <a:lnTo>
                    <a:pt x="2412000" y="301743"/>
                  </a:lnTo>
                  <a:lnTo>
                    <a:pt x="2376000" y="302068"/>
                  </a:lnTo>
                  <a:lnTo>
                    <a:pt x="2340000" y="303463"/>
                  </a:lnTo>
                  <a:lnTo>
                    <a:pt x="2304000" y="304885"/>
                  </a:lnTo>
                  <a:lnTo>
                    <a:pt x="2268000" y="305062"/>
                  </a:lnTo>
                  <a:lnTo>
                    <a:pt x="2232000" y="302514"/>
                  </a:lnTo>
                  <a:lnTo>
                    <a:pt x="2196000" y="298353"/>
                  </a:lnTo>
                  <a:lnTo>
                    <a:pt x="2160000" y="296229"/>
                  </a:lnTo>
                  <a:lnTo>
                    <a:pt x="2124000" y="295941"/>
                  </a:lnTo>
                  <a:lnTo>
                    <a:pt x="2088000" y="294427"/>
                  </a:lnTo>
                  <a:lnTo>
                    <a:pt x="2052000" y="292628"/>
                  </a:lnTo>
                  <a:lnTo>
                    <a:pt x="2016000" y="293148"/>
                  </a:lnTo>
                  <a:lnTo>
                    <a:pt x="1980000" y="295646"/>
                  </a:lnTo>
                  <a:lnTo>
                    <a:pt x="1944000" y="297742"/>
                  </a:lnTo>
                  <a:lnTo>
                    <a:pt x="1908000" y="298230"/>
                  </a:lnTo>
                  <a:lnTo>
                    <a:pt x="1872000" y="298617"/>
                  </a:lnTo>
                  <a:lnTo>
                    <a:pt x="1836000" y="299447"/>
                  </a:lnTo>
                  <a:lnTo>
                    <a:pt x="1800000" y="299468"/>
                  </a:lnTo>
                  <a:lnTo>
                    <a:pt x="1764000" y="300765"/>
                  </a:lnTo>
                  <a:lnTo>
                    <a:pt x="1728000" y="302554"/>
                  </a:lnTo>
                  <a:lnTo>
                    <a:pt x="1692000" y="303706"/>
                  </a:lnTo>
                  <a:lnTo>
                    <a:pt x="1656000" y="302986"/>
                  </a:lnTo>
                  <a:lnTo>
                    <a:pt x="1620000" y="299716"/>
                  </a:lnTo>
                  <a:lnTo>
                    <a:pt x="1584000" y="296359"/>
                  </a:lnTo>
                  <a:lnTo>
                    <a:pt x="1548000" y="295487"/>
                  </a:lnTo>
                  <a:lnTo>
                    <a:pt x="1512000" y="296271"/>
                  </a:lnTo>
                  <a:lnTo>
                    <a:pt x="1476000" y="296461"/>
                  </a:lnTo>
                  <a:lnTo>
                    <a:pt x="1440000" y="296456"/>
                  </a:lnTo>
                  <a:lnTo>
                    <a:pt x="1404000" y="296085"/>
                  </a:lnTo>
                  <a:lnTo>
                    <a:pt x="1368000" y="294899"/>
                  </a:lnTo>
                  <a:lnTo>
                    <a:pt x="1332000" y="293958"/>
                  </a:lnTo>
                  <a:lnTo>
                    <a:pt x="1296000" y="294953"/>
                  </a:lnTo>
                  <a:lnTo>
                    <a:pt x="1260000" y="299557"/>
                  </a:lnTo>
                  <a:lnTo>
                    <a:pt x="1224000" y="303351"/>
                  </a:lnTo>
                  <a:lnTo>
                    <a:pt x="1188000" y="304199"/>
                  </a:lnTo>
                  <a:lnTo>
                    <a:pt x="1152000" y="304963"/>
                  </a:lnTo>
                  <a:lnTo>
                    <a:pt x="1116000" y="304789"/>
                  </a:lnTo>
                  <a:lnTo>
                    <a:pt x="1080000" y="304095"/>
                  </a:lnTo>
                  <a:lnTo>
                    <a:pt x="1044000" y="302740"/>
                  </a:lnTo>
                  <a:lnTo>
                    <a:pt x="1008000" y="299438"/>
                  </a:lnTo>
                  <a:lnTo>
                    <a:pt x="972000" y="297405"/>
                  </a:lnTo>
                  <a:lnTo>
                    <a:pt x="936000" y="297311"/>
                  </a:lnTo>
                  <a:lnTo>
                    <a:pt x="900000" y="297843"/>
                  </a:lnTo>
                  <a:lnTo>
                    <a:pt x="864000" y="299121"/>
                  </a:lnTo>
                  <a:lnTo>
                    <a:pt x="828000" y="299323"/>
                  </a:lnTo>
                  <a:lnTo>
                    <a:pt x="792000" y="298657"/>
                  </a:lnTo>
                  <a:lnTo>
                    <a:pt x="756000" y="299037"/>
                  </a:lnTo>
                  <a:lnTo>
                    <a:pt x="720000" y="299529"/>
                  </a:lnTo>
                  <a:lnTo>
                    <a:pt x="684000" y="299743"/>
                  </a:lnTo>
                  <a:lnTo>
                    <a:pt x="648000" y="300846"/>
                  </a:lnTo>
                  <a:lnTo>
                    <a:pt x="612000" y="301952"/>
                  </a:lnTo>
                  <a:lnTo>
                    <a:pt x="576000" y="301512"/>
                  </a:lnTo>
                  <a:lnTo>
                    <a:pt x="540000" y="298933"/>
                  </a:lnTo>
                  <a:lnTo>
                    <a:pt x="504000" y="297423"/>
                  </a:lnTo>
                  <a:lnTo>
                    <a:pt x="468000" y="297215"/>
                  </a:lnTo>
                  <a:lnTo>
                    <a:pt x="432000" y="297110"/>
                  </a:lnTo>
                  <a:lnTo>
                    <a:pt x="396000" y="298543"/>
                  </a:lnTo>
                  <a:lnTo>
                    <a:pt x="360000" y="299674"/>
                  </a:lnTo>
                  <a:lnTo>
                    <a:pt x="324000" y="300106"/>
                  </a:lnTo>
                  <a:lnTo>
                    <a:pt x="288000" y="300434"/>
                  </a:lnTo>
                  <a:lnTo>
                    <a:pt x="252000" y="299774"/>
                  </a:lnTo>
                  <a:lnTo>
                    <a:pt x="216000" y="299967"/>
                  </a:lnTo>
                  <a:lnTo>
                    <a:pt x="180000" y="301141"/>
                  </a:lnTo>
                  <a:lnTo>
                    <a:pt x="144000" y="301586"/>
                  </a:lnTo>
                  <a:lnTo>
                    <a:pt x="108000" y="301544"/>
                  </a:lnTo>
                  <a:lnTo>
                    <a:pt x="72000" y="299396"/>
                  </a:lnTo>
                  <a:lnTo>
                    <a:pt x="36000" y="295941"/>
                  </a:lnTo>
                  <a:lnTo>
                    <a:pt x="5525" y="300000"/>
                  </a:lnTo>
                  <a:lnTo>
                    <a:pt x="6212" y="264000"/>
                  </a:lnTo>
                  <a:lnTo>
                    <a:pt x="6634" y="228000"/>
                  </a:lnTo>
                  <a:lnTo>
                    <a:pt x="5959" y="192000"/>
                  </a:lnTo>
                  <a:lnTo>
                    <a:pt x="4735" y="156000"/>
                  </a:lnTo>
                  <a:lnTo>
                    <a:pt x="74" y="120000"/>
                  </a:lnTo>
                  <a:lnTo>
                    <a:pt x="-4325" y="84000"/>
                  </a:lnTo>
                  <a:lnTo>
                    <a:pt x="-5245" y="48000"/>
                  </a:lnTo>
                  <a:lnTo>
                    <a:pt x="-4147" y="12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CE25"/>
            </a:solidFill>
            <a:ln w="6000">
              <a:solidFill>
                <a:srgbClr val="EDF6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11160" anchor="ctr"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lang="en-US" sz="860" b="0" u="none" strike="noStrike">
                  <a:solidFill>
                    <a:srgbClr val="454545"/>
                  </a:solidFill>
                  <a:effectLst/>
                  <a:uFillTx/>
                  <a:latin typeface="Arial"/>
                </a:rPr>
                <a:t>Att göra: Fytta routern från modemet/koaxuttaget till fiberkonvertern som Sappa installerar</a:t>
              </a:r>
              <a:endParaRPr lang="sv-SE" sz="86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4" name="MainTopic"/>
            <p:cNvSpPr/>
            <p:nvPr/>
          </p:nvSpPr>
          <p:spPr>
            <a:xfrm>
              <a:off x="2248560" y="5749560"/>
              <a:ext cx="1074240" cy="245160"/>
            </a:xfrm>
            <a:custGeom>
              <a:avLst/>
              <a:gdLst>
                <a:gd name="textAreaLeft" fmla="*/ 131760 w 1074240"/>
                <a:gd name="textAreaRight" fmla="*/ 946440 w 1074240"/>
                <a:gd name="textAreaTop" fmla="*/ 51480 h 245160"/>
                <a:gd name="textAreaBottom" fmla="*/ 189360 h 245160"/>
              </a:gdLst>
              <a:ahLst/>
              <a:cxnLst/>
              <a:rect l="textAreaLeft" t="textAreaTop" r="textAreaRight" b="textAreaBottom"/>
              <a:pathLst>
                <a:path w="1075129" h="246000">
                  <a:moveTo>
                    <a:pt x="123000" y="0"/>
                  </a:moveTo>
                  <a:lnTo>
                    <a:pt x="159000" y="2135"/>
                  </a:lnTo>
                  <a:lnTo>
                    <a:pt x="195000" y="1892"/>
                  </a:lnTo>
                  <a:lnTo>
                    <a:pt x="231000" y="1443"/>
                  </a:lnTo>
                  <a:lnTo>
                    <a:pt x="267000" y="1236"/>
                  </a:lnTo>
                  <a:lnTo>
                    <a:pt x="303000" y="-74"/>
                  </a:lnTo>
                  <a:lnTo>
                    <a:pt x="339000" y="-1972"/>
                  </a:lnTo>
                  <a:lnTo>
                    <a:pt x="375000" y="-2309"/>
                  </a:lnTo>
                  <a:lnTo>
                    <a:pt x="411000" y="-366"/>
                  </a:lnTo>
                  <a:lnTo>
                    <a:pt x="447000" y="1252"/>
                  </a:lnTo>
                  <a:lnTo>
                    <a:pt x="483000" y="1684"/>
                  </a:lnTo>
                  <a:lnTo>
                    <a:pt x="519000" y="497"/>
                  </a:lnTo>
                  <a:lnTo>
                    <a:pt x="555000" y="-2155"/>
                  </a:lnTo>
                  <a:lnTo>
                    <a:pt x="591000" y="-3589"/>
                  </a:lnTo>
                  <a:lnTo>
                    <a:pt x="627000" y="-2922"/>
                  </a:lnTo>
                  <a:lnTo>
                    <a:pt x="663000" y="419"/>
                  </a:lnTo>
                  <a:lnTo>
                    <a:pt x="699000" y="3781"/>
                  </a:lnTo>
                  <a:lnTo>
                    <a:pt x="735000" y="4271"/>
                  </a:lnTo>
                  <a:lnTo>
                    <a:pt x="771000" y="2181"/>
                  </a:lnTo>
                  <a:lnTo>
                    <a:pt x="807000" y="-743"/>
                  </a:lnTo>
                  <a:lnTo>
                    <a:pt x="843000" y="-1676"/>
                  </a:lnTo>
                  <a:lnTo>
                    <a:pt x="879000" y="-1499"/>
                  </a:lnTo>
                  <a:lnTo>
                    <a:pt x="915000" y="-1038"/>
                  </a:lnTo>
                  <a:lnTo>
                    <a:pt x="952129" y="-827"/>
                  </a:lnTo>
                  <a:lnTo>
                    <a:pt x="987721" y="4869"/>
                  </a:lnTo>
                  <a:lnTo>
                    <a:pt x="1018983" y="22118"/>
                  </a:lnTo>
                  <a:lnTo>
                    <a:pt x="1043083" y="47496"/>
                  </a:lnTo>
                  <a:lnTo>
                    <a:pt x="1060484" y="77162"/>
                  </a:lnTo>
                  <a:lnTo>
                    <a:pt x="1070431" y="110216"/>
                  </a:lnTo>
                  <a:lnTo>
                    <a:pt x="1071611" y="146614"/>
                  </a:lnTo>
                  <a:lnTo>
                    <a:pt x="1061144" y="180828"/>
                  </a:lnTo>
                  <a:lnTo>
                    <a:pt x="1040633" y="210620"/>
                  </a:lnTo>
                  <a:lnTo>
                    <a:pt x="1013066" y="235132"/>
                  </a:lnTo>
                  <a:lnTo>
                    <a:pt x="978620" y="250349"/>
                  </a:lnTo>
                  <a:lnTo>
                    <a:pt x="940129" y="252816"/>
                  </a:lnTo>
                  <a:lnTo>
                    <a:pt x="904129" y="251494"/>
                  </a:lnTo>
                  <a:lnTo>
                    <a:pt x="868129" y="250043"/>
                  </a:lnTo>
                  <a:lnTo>
                    <a:pt x="832129" y="249464"/>
                  </a:lnTo>
                  <a:lnTo>
                    <a:pt x="796129" y="246211"/>
                  </a:lnTo>
                  <a:lnTo>
                    <a:pt x="760129" y="242111"/>
                  </a:lnTo>
                  <a:lnTo>
                    <a:pt x="724129" y="240347"/>
                  </a:lnTo>
                  <a:lnTo>
                    <a:pt x="688129" y="240533"/>
                  </a:lnTo>
                  <a:lnTo>
                    <a:pt x="652129" y="241367"/>
                  </a:lnTo>
                  <a:lnTo>
                    <a:pt x="616129" y="242688"/>
                  </a:lnTo>
                  <a:lnTo>
                    <a:pt x="580129" y="242835"/>
                  </a:lnTo>
                  <a:lnTo>
                    <a:pt x="544129" y="243321"/>
                  </a:lnTo>
                  <a:lnTo>
                    <a:pt x="508129" y="245086"/>
                  </a:lnTo>
                  <a:lnTo>
                    <a:pt x="472129" y="245875"/>
                  </a:lnTo>
                  <a:lnTo>
                    <a:pt x="436129" y="247018"/>
                  </a:lnTo>
                  <a:lnTo>
                    <a:pt x="400129" y="249594"/>
                  </a:lnTo>
                  <a:lnTo>
                    <a:pt x="364129" y="250934"/>
                  </a:lnTo>
                  <a:lnTo>
                    <a:pt x="328129" y="250710"/>
                  </a:lnTo>
                  <a:lnTo>
                    <a:pt x="292129" y="250159"/>
                  </a:lnTo>
                  <a:lnTo>
                    <a:pt x="256129" y="250000"/>
                  </a:lnTo>
                  <a:lnTo>
                    <a:pt x="220129" y="249357"/>
                  </a:lnTo>
                  <a:lnTo>
                    <a:pt x="184129" y="246746"/>
                  </a:lnTo>
                  <a:lnTo>
                    <a:pt x="148129" y="244937"/>
                  </a:lnTo>
                  <a:lnTo>
                    <a:pt x="111143" y="244139"/>
                  </a:lnTo>
                  <a:lnTo>
                    <a:pt x="75587" y="238283"/>
                  </a:lnTo>
                  <a:lnTo>
                    <a:pt x="42195" y="222347"/>
                  </a:lnTo>
                  <a:lnTo>
                    <a:pt x="16089" y="195415"/>
                  </a:lnTo>
                  <a:lnTo>
                    <a:pt x="604" y="161221"/>
                  </a:lnTo>
                  <a:lnTo>
                    <a:pt x="-3449" y="123000"/>
                  </a:lnTo>
                  <a:lnTo>
                    <a:pt x="2562" y="86714"/>
                  </a:lnTo>
                  <a:lnTo>
                    <a:pt x="17979" y="53398"/>
                  </a:lnTo>
                  <a:lnTo>
                    <a:pt x="41865" y="25270"/>
                  </a:lnTo>
                  <a:lnTo>
                    <a:pt x="73006" y="4832"/>
                  </a:lnTo>
                  <a:lnTo>
                    <a:pt x="109207" y="-4745"/>
                  </a:lnTo>
                  <a:lnTo>
                    <a:pt x="123000" y="0"/>
                  </a:lnTo>
                  <a:close/>
                </a:path>
              </a:pathLst>
            </a:custGeom>
            <a:solidFill>
              <a:srgbClr val="FF947A"/>
            </a:solidFill>
            <a:ln w="18000">
              <a:solidFill>
                <a:srgbClr val="FF947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tIns="0" rIns="0" bIns="11160" anchor="ctr"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lang="en-US" sz="860" b="1" u="none" strike="noStrike">
                  <a:solidFill>
                    <a:srgbClr val="FFFFFF"/>
                  </a:solidFill>
                  <a:effectLst/>
                  <a:uFillTx/>
                  <a:latin typeface="Arial"/>
                </a:rPr>
                <a:t>Preliminärt juli</a:t>
              </a:r>
              <a:endParaRPr lang="sv-SE" sz="86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5" name="SubTopic"/>
            <p:cNvSpPr/>
            <p:nvPr/>
          </p:nvSpPr>
          <p:spPr>
            <a:xfrm>
              <a:off x="3485880" y="5926320"/>
              <a:ext cx="2506680" cy="161280"/>
            </a:xfrm>
            <a:custGeom>
              <a:avLst/>
              <a:gdLst>
                <a:gd name="textAreaLeft" fmla="*/ 49680 w 2506680"/>
                <a:gd name="textAreaRight" fmla="*/ 2467080 w 2506680"/>
                <a:gd name="textAreaTop" fmla="*/ 15480 h 161280"/>
                <a:gd name="textAreaBottom" fmla="*/ 153360 h 161280"/>
              </a:gdLst>
              <a:ahLst/>
              <a:cxnLst/>
              <a:rect l="textAreaLeft" t="textAreaTop" r="textAreaRight" b="textAreaBottom"/>
              <a:pathLst>
                <a:path stroke="0" w="2507250" h="162000">
                  <a:moveTo>
                    <a:pt x="0" y="0"/>
                  </a:moveTo>
                  <a:lnTo>
                    <a:pt x="36000" y="2135"/>
                  </a:lnTo>
                  <a:lnTo>
                    <a:pt x="72000" y="1892"/>
                  </a:lnTo>
                  <a:lnTo>
                    <a:pt x="108000" y="1443"/>
                  </a:lnTo>
                  <a:lnTo>
                    <a:pt x="144000" y="1236"/>
                  </a:lnTo>
                  <a:lnTo>
                    <a:pt x="180000" y="-74"/>
                  </a:lnTo>
                  <a:lnTo>
                    <a:pt x="216000" y="-1972"/>
                  </a:lnTo>
                  <a:lnTo>
                    <a:pt x="252000" y="-2309"/>
                  </a:lnTo>
                  <a:lnTo>
                    <a:pt x="288000" y="-366"/>
                  </a:lnTo>
                  <a:lnTo>
                    <a:pt x="324000" y="1252"/>
                  </a:lnTo>
                  <a:lnTo>
                    <a:pt x="360000" y="1684"/>
                  </a:lnTo>
                  <a:lnTo>
                    <a:pt x="396000" y="497"/>
                  </a:lnTo>
                  <a:lnTo>
                    <a:pt x="432000" y="-2155"/>
                  </a:lnTo>
                  <a:lnTo>
                    <a:pt x="468000" y="-3589"/>
                  </a:lnTo>
                  <a:lnTo>
                    <a:pt x="504000" y="-2922"/>
                  </a:lnTo>
                  <a:lnTo>
                    <a:pt x="540000" y="419"/>
                  </a:lnTo>
                  <a:lnTo>
                    <a:pt x="576000" y="3781"/>
                  </a:lnTo>
                  <a:lnTo>
                    <a:pt x="612000" y="4271"/>
                  </a:lnTo>
                  <a:lnTo>
                    <a:pt x="648000" y="2181"/>
                  </a:lnTo>
                  <a:lnTo>
                    <a:pt x="684000" y="-743"/>
                  </a:lnTo>
                  <a:lnTo>
                    <a:pt x="720000" y="-1676"/>
                  </a:lnTo>
                  <a:lnTo>
                    <a:pt x="756000" y="-1499"/>
                  </a:lnTo>
                  <a:lnTo>
                    <a:pt x="792000" y="-1038"/>
                  </a:lnTo>
                  <a:lnTo>
                    <a:pt x="828000" y="-827"/>
                  </a:lnTo>
                  <a:lnTo>
                    <a:pt x="864000" y="-344"/>
                  </a:lnTo>
                  <a:lnTo>
                    <a:pt x="900000" y="1991"/>
                  </a:lnTo>
                  <a:lnTo>
                    <a:pt x="936000" y="4794"/>
                  </a:lnTo>
                  <a:lnTo>
                    <a:pt x="972000" y="5381"/>
                  </a:lnTo>
                  <a:lnTo>
                    <a:pt x="1008000" y="4019"/>
                  </a:lnTo>
                  <a:lnTo>
                    <a:pt x="1044000" y="1230"/>
                  </a:lnTo>
                  <a:lnTo>
                    <a:pt x="1080000" y="-378"/>
                  </a:lnTo>
                  <a:lnTo>
                    <a:pt x="1116000" y="-1539"/>
                  </a:lnTo>
                  <a:lnTo>
                    <a:pt x="1152000" y="-4597"/>
                  </a:lnTo>
                  <a:lnTo>
                    <a:pt x="1188000" y="-7050"/>
                  </a:lnTo>
                  <a:lnTo>
                    <a:pt x="1224000" y="-6816"/>
                  </a:lnTo>
                  <a:lnTo>
                    <a:pt x="1260000" y="-5494"/>
                  </a:lnTo>
                  <a:lnTo>
                    <a:pt x="1296000" y="-4043"/>
                  </a:lnTo>
                  <a:lnTo>
                    <a:pt x="1332000" y="-3464"/>
                  </a:lnTo>
                  <a:lnTo>
                    <a:pt x="1368000" y="-211"/>
                  </a:lnTo>
                  <a:lnTo>
                    <a:pt x="1404000" y="3889"/>
                  </a:lnTo>
                  <a:lnTo>
                    <a:pt x="1440000" y="5653"/>
                  </a:lnTo>
                  <a:lnTo>
                    <a:pt x="1476000" y="5467"/>
                  </a:lnTo>
                  <a:lnTo>
                    <a:pt x="1512000" y="4633"/>
                  </a:lnTo>
                  <a:lnTo>
                    <a:pt x="1548000" y="3312"/>
                  </a:lnTo>
                  <a:lnTo>
                    <a:pt x="1584000" y="3165"/>
                  </a:lnTo>
                  <a:lnTo>
                    <a:pt x="1620000" y="2679"/>
                  </a:lnTo>
                  <a:lnTo>
                    <a:pt x="1656000" y="914"/>
                  </a:lnTo>
                  <a:lnTo>
                    <a:pt x="1692000" y="125"/>
                  </a:lnTo>
                  <a:lnTo>
                    <a:pt x="1728000" y="-1018"/>
                  </a:lnTo>
                  <a:lnTo>
                    <a:pt x="1764000" y="-3594"/>
                  </a:lnTo>
                  <a:lnTo>
                    <a:pt x="1800000" y="-4934"/>
                  </a:lnTo>
                  <a:lnTo>
                    <a:pt x="1836000" y="-4710"/>
                  </a:lnTo>
                  <a:lnTo>
                    <a:pt x="1872000" y="-4159"/>
                  </a:lnTo>
                  <a:lnTo>
                    <a:pt x="1908000" y="-4000"/>
                  </a:lnTo>
                  <a:lnTo>
                    <a:pt x="1944000" y="-3357"/>
                  </a:lnTo>
                  <a:lnTo>
                    <a:pt x="1980000" y="-746"/>
                  </a:lnTo>
                  <a:lnTo>
                    <a:pt x="2016000" y="1063"/>
                  </a:lnTo>
                  <a:lnTo>
                    <a:pt x="2052000" y="1291"/>
                  </a:lnTo>
                  <a:lnTo>
                    <a:pt x="2088000" y="-1620"/>
                  </a:lnTo>
                  <a:lnTo>
                    <a:pt x="2124000" y="-5055"/>
                  </a:lnTo>
                  <a:lnTo>
                    <a:pt x="2160000" y="-6114"/>
                  </a:lnTo>
                  <a:lnTo>
                    <a:pt x="2196000" y="-5191"/>
                  </a:lnTo>
                  <a:lnTo>
                    <a:pt x="2232000" y="-3449"/>
                  </a:lnTo>
                  <a:lnTo>
                    <a:pt x="2268000" y="-2753"/>
                  </a:lnTo>
                  <a:lnTo>
                    <a:pt x="2304000" y="-2978"/>
                  </a:lnTo>
                  <a:lnTo>
                    <a:pt x="2340000" y="-4016"/>
                  </a:lnTo>
                  <a:lnTo>
                    <a:pt x="2376000" y="-5276"/>
                  </a:lnTo>
                  <a:lnTo>
                    <a:pt x="2412000" y="-5477"/>
                  </a:lnTo>
                  <a:lnTo>
                    <a:pt x="2448000" y="-3934"/>
                  </a:lnTo>
                  <a:lnTo>
                    <a:pt x="2484000" y="-2695"/>
                  </a:lnTo>
                  <a:lnTo>
                    <a:pt x="2509398" y="18000"/>
                  </a:lnTo>
                  <a:lnTo>
                    <a:pt x="2508315" y="54000"/>
                  </a:lnTo>
                  <a:lnTo>
                    <a:pt x="2506303" y="90000"/>
                  </a:lnTo>
                  <a:lnTo>
                    <a:pt x="2505699" y="126000"/>
                  </a:lnTo>
                  <a:lnTo>
                    <a:pt x="2507250" y="160222"/>
                  </a:lnTo>
                  <a:lnTo>
                    <a:pt x="2471250" y="158959"/>
                  </a:lnTo>
                  <a:lnTo>
                    <a:pt x="2435250" y="157317"/>
                  </a:lnTo>
                  <a:lnTo>
                    <a:pt x="2399250" y="156877"/>
                  </a:lnTo>
                  <a:lnTo>
                    <a:pt x="2363250" y="157709"/>
                  </a:lnTo>
                  <a:lnTo>
                    <a:pt x="2327250" y="158572"/>
                  </a:lnTo>
                  <a:lnTo>
                    <a:pt x="2291250" y="159078"/>
                  </a:lnTo>
                  <a:lnTo>
                    <a:pt x="2255250" y="158367"/>
                  </a:lnTo>
                  <a:lnTo>
                    <a:pt x="2219250" y="156598"/>
                  </a:lnTo>
                  <a:lnTo>
                    <a:pt x="2183250" y="154876"/>
                  </a:lnTo>
                  <a:lnTo>
                    <a:pt x="2147250" y="155464"/>
                  </a:lnTo>
                  <a:lnTo>
                    <a:pt x="2111250" y="158768"/>
                  </a:lnTo>
                  <a:lnTo>
                    <a:pt x="2075250" y="161892"/>
                  </a:lnTo>
                  <a:lnTo>
                    <a:pt x="2039250" y="162412"/>
                  </a:lnTo>
                  <a:lnTo>
                    <a:pt x="2003250" y="160553"/>
                  </a:lnTo>
                  <a:lnTo>
                    <a:pt x="1967250" y="157511"/>
                  </a:lnTo>
                  <a:lnTo>
                    <a:pt x="1931250" y="155722"/>
                  </a:lnTo>
                  <a:lnTo>
                    <a:pt x="1895250" y="158089"/>
                  </a:lnTo>
                  <a:lnTo>
                    <a:pt x="1859250" y="163669"/>
                  </a:lnTo>
                  <a:lnTo>
                    <a:pt x="1823250" y="168435"/>
                  </a:lnTo>
                  <a:lnTo>
                    <a:pt x="1787250" y="167802"/>
                  </a:lnTo>
                  <a:lnTo>
                    <a:pt x="1751250" y="163623"/>
                  </a:lnTo>
                  <a:lnTo>
                    <a:pt x="1715250" y="159874"/>
                  </a:lnTo>
                  <a:lnTo>
                    <a:pt x="1679250" y="158870"/>
                  </a:lnTo>
                  <a:lnTo>
                    <a:pt x="1643250" y="158617"/>
                  </a:lnTo>
                  <a:lnTo>
                    <a:pt x="1607250" y="159094"/>
                  </a:lnTo>
                  <a:lnTo>
                    <a:pt x="1571250" y="159579"/>
                  </a:lnTo>
                  <a:lnTo>
                    <a:pt x="1535250" y="159762"/>
                  </a:lnTo>
                  <a:lnTo>
                    <a:pt x="1499250" y="160227"/>
                  </a:lnTo>
                  <a:lnTo>
                    <a:pt x="1463250" y="160730"/>
                  </a:lnTo>
                  <a:lnTo>
                    <a:pt x="1427250" y="160992"/>
                  </a:lnTo>
                  <a:lnTo>
                    <a:pt x="1391250" y="162189"/>
                  </a:lnTo>
                  <a:lnTo>
                    <a:pt x="1355250" y="163877"/>
                  </a:lnTo>
                  <a:lnTo>
                    <a:pt x="1319250" y="164296"/>
                  </a:lnTo>
                  <a:lnTo>
                    <a:pt x="1283250" y="163017"/>
                  </a:lnTo>
                  <a:lnTo>
                    <a:pt x="1247250" y="160612"/>
                  </a:lnTo>
                  <a:lnTo>
                    <a:pt x="1211250" y="159067"/>
                  </a:lnTo>
                  <a:lnTo>
                    <a:pt x="1175250" y="160697"/>
                  </a:lnTo>
                  <a:lnTo>
                    <a:pt x="1139250" y="163123"/>
                  </a:lnTo>
                  <a:lnTo>
                    <a:pt x="1103250" y="163743"/>
                  </a:lnTo>
                  <a:lnTo>
                    <a:pt x="1067250" y="164068"/>
                  </a:lnTo>
                  <a:lnTo>
                    <a:pt x="1031250" y="165463"/>
                  </a:lnTo>
                  <a:lnTo>
                    <a:pt x="995250" y="166885"/>
                  </a:lnTo>
                  <a:lnTo>
                    <a:pt x="959250" y="167062"/>
                  </a:lnTo>
                  <a:lnTo>
                    <a:pt x="923250" y="164514"/>
                  </a:lnTo>
                  <a:lnTo>
                    <a:pt x="887250" y="160353"/>
                  </a:lnTo>
                  <a:lnTo>
                    <a:pt x="851250" y="158229"/>
                  </a:lnTo>
                  <a:lnTo>
                    <a:pt x="815250" y="157941"/>
                  </a:lnTo>
                  <a:lnTo>
                    <a:pt x="779250" y="156427"/>
                  </a:lnTo>
                  <a:lnTo>
                    <a:pt x="743250" y="154628"/>
                  </a:lnTo>
                  <a:lnTo>
                    <a:pt x="707250" y="155148"/>
                  </a:lnTo>
                  <a:lnTo>
                    <a:pt x="671250" y="157646"/>
                  </a:lnTo>
                  <a:lnTo>
                    <a:pt x="635250" y="159742"/>
                  </a:lnTo>
                  <a:lnTo>
                    <a:pt x="599250" y="160230"/>
                  </a:lnTo>
                  <a:lnTo>
                    <a:pt x="563250" y="160617"/>
                  </a:lnTo>
                  <a:lnTo>
                    <a:pt x="527250" y="161447"/>
                  </a:lnTo>
                  <a:lnTo>
                    <a:pt x="491250" y="161468"/>
                  </a:lnTo>
                  <a:lnTo>
                    <a:pt x="455250" y="162765"/>
                  </a:lnTo>
                  <a:lnTo>
                    <a:pt x="419250" y="164554"/>
                  </a:lnTo>
                  <a:lnTo>
                    <a:pt x="383250" y="165706"/>
                  </a:lnTo>
                  <a:lnTo>
                    <a:pt x="347250" y="164986"/>
                  </a:lnTo>
                  <a:lnTo>
                    <a:pt x="311250" y="161716"/>
                  </a:lnTo>
                  <a:lnTo>
                    <a:pt x="275250" y="158359"/>
                  </a:lnTo>
                  <a:lnTo>
                    <a:pt x="239250" y="157487"/>
                  </a:lnTo>
                  <a:lnTo>
                    <a:pt x="203250" y="158271"/>
                  </a:lnTo>
                  <a:lnTo>
                    <a:pt x="167250" y="158461"/>
                  </a:lnTo>
                  <a:lnTo>
                    <a:pt x="131250" y="158456"/>
                  </a:lnTo>
                  <a:lnTo>
                    <a:pt x="95250" y="158085"/>
                  </a:lnTo>
                  <a:lnTo>
                    <a:pt x="59250" y="156899"/>
                  </a:lnTo>
                  <a:lnTo>
                    <a:pt x="23250" y="155958"/>
                  </a:lnTo>
                  <a:lnTo>
                    <a:pt x="5047" y="144000"/>
                  </a:lnTo>
                  <a:lnTo>
                    <a:pt x="443" y="108000"/>
                  </a:lnTo>
                  <a:lnTo>
                    <a:pt x="-3351" y="72000"/>
                  </a:lnTo>
                  <a:lnTo>
                    <a:pt x="-4199" y="36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EFEC"/>
            </a:solidFill>
            <a:ln w="6000">
              <a:solidFill>
                <a:srgbClr val="FFEFE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tIns="0" rIns="0" bIns="11160" anchor="ctr"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lang="en-US" sz="860" b="0" u="none" strike="noStrike">
                  <a:solidFill>
                    <a:srgbClr val="454545"/>
                  </a:solidFill>
                  <a:effectLst/>
                  <a:uFillTx/>
                  <a:latin typeface="Arial"/>
                </a:rPr>
                <a:t>Fiberbredband debiteras separat, skilt från hyra</a:t>
              </a:r>
              <a:endParaRPr lang="sv-SE" sz="86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6" name="SubTopic"/>
            <p:cNvSpPr/>
            <p:nvPr/>
          </p:nvSpPr>
          <p:spPr>
            <a:xfrm>
              <a:off x="3485880" y="5587560"/>
              <a:ext cx="3089160" cy="299160"/>
            </a:xfrm>
            <a:custGeom>
              <a:avLst/>
              <a:gdLst>
                <a:gd name="textAreaLeft" fmla="*/ 49680 w 3089160"/>
                <a:gd name="textAreaRight" fmla="*/ 3049560 w 3089160"/>
                <a:gd name="textAreaTop" fmla="*/ 15480 h 299160"/>
                <a:gd name="textAreaBottom" fmla="*/ 291240 h 299160"/>
              </a:gdLst>
              <a:ahLst/>
              <a:cxnLst/>
              <a:rect l="textAreaLeft" t="textAreaTop" r="textAreaRight" b="textAreaBottom"/>
              <a:pathLst>
                <a:path stroke="0" w="3090000" h="300000">
                  <a:moveTo>
                    <a:pt x="0" y="0"/>
                  </a:moveTo>
                  <a:lnTo>
                    <a:pt x="36000" y="2135"/>
                  </a:lnTo>
                  <a:lnTo>
                    <a:pt x="72000" y="1892"/>
                  </a:lnTo>
                  <a:lnTo>
                    <a:pt x="108000" y="1443"/>
                  </a:lnTo>
                  <a:lnTo>
                    <a:pt x="144000" y="1236"/>
                  </a:lnTo>
                  <a:lnTo>
                    <a:pt x="180000" y="-74"/>
                  </a:lnTo>
                  <a:lnTo>
                    <a:pt x="216000" y="-1972"/>
                  </a:lnTo>
                  <a:lnTo>
                    <a:pt x="252000" y="-2309"/>
                  </a:lnTo>
                  <a:lnTo>
                    <a:pt x="288000" y="-366"/>
                  </a:lnTo>
                  <a:lnTo>
                    <a:pt x="324000" y="1252"/>
                  </a:lnTo>
                  <a:lnTo>
                    <a:pt x="360000" y="1684"/>
                  </a:lnTo>
                  <a:lnTo>
                    <a:pt x="396000" y="497"/>
                  </a:lnTo>
                  <a:lnTo>
                    <a:pt x="432000" y="-2155"/>
                  </a:lnTo>
                  <a:lnTo>
                    <a:pt x="468000" y="-3589"/>
                  </a:lnTo>
                  <a:lnTo>
                    <a:pt x="504000" y="-2922"/>
                  </a:lnTo>
                  <a:lnTo>
                    <a:pt x="540000" y="419"/>
                  </a:lnTo>
                  <a:lnTo>
                    <a:pt x="576000" y="3781"/>
                  </a:lnTo>
                  <a:lnTo>
                    <a:pt x="612000" y="4271"/>
                  </a:lnTo>
                  <a:lnTo>
                    <a:pt x="648000" y="2181"/>
                  </a:lnTo>
                  <a:lnTo>
                    <a:pt x="684000" y="-743"/>
                  </a:lnTo>
                  <a:lnTo>
                    <a:pt x="720000" y="-1676"/>
                  </a:lnTo>
                  <a:lnTo>
                    <a:pt x="756000" y="-1499"/>
                  </a:lnTo>
                  <a:lnTo>
                    <a:pt x="792000" y="-1038"/>
                  </a:lnTo>
                  <a:lnTo>
                    <a:pt x="828000" y="-827"/>
                  </a:lnTo>
                  <a:lnTo>
                    <a:pt x="864000" y="-344"/>
                  </a:lnTo>
                  <a:lnTo>
                    <a:pt x="900000" y="1991"/>
                  </a:lnTo>
                  <a:lnTo>
                    <a:pt x="936000" y="4794"/>
                  </a:lnTo>
                  <a:lnTo>
                    <a:pt x="972000" y="5381"/>
                  </a:lnTo>
                  <a:lnTo>
                    <a:pt x="1008000" y="4019"/>
                  </a:lnTo>
                  <a:lnTo>
                    <a:pt x="1044000" y="1230"/>
                  </a:lnTo>
                  <a:lnTo>
                    <a:pt x="1080000" y="-378"/>
                  </a:lnTo>
                  <a:lnTo>
                    <a:pt x="1116000" y="-1539"/>
                  </a:lnTo>
                  <a:lnTo>
                    <a:pt x="1152000" y="-4597"/>
                  </a:lnTo>
                  <a:lnTo>
                    <a:pt x="1188000" y="-7050"/>
                  </a:lnTo>
                  <a:lnTo>
                    <a:pt x="1224000" y="-6816"/>
                  </a:lnTo>
                  <a:lnTo>
                    <a:pt x="1260000" y="-5494"/>
                  </a:lnTo>
                  <a:lnTo>
                    <a:pt x="1296000" y="-4043"/>
                  </a:lnTo>
                  <a:lnTo>
                    <a:pt x="1332000" y="-3464"/>
                  </a:lnTo>
                  <a:lnTo>
                    <a:pt x="1368000" y="-211"/>
                  </a:lnTo>
                  <a:lnTo>
                    <a:pt x="1404000" y="3889"/>
                  </a:lnTo>
                  <a:lnTo>
                    <a:pt x="1440000" y="5653"/>
                  </a:lnTo>
                  <a:lnTo>
                    <a:pt x="1476000" y="5467"/>
                  </a:lnTo>
                  <a:lnTo>
                    <a:pt x="1512000" y="4633"/>
                  </a:lnTo>
                  <a:lnTo>
                    <a:pt x="1548000" y="3312"/>
                  </a:lnTo>
                  <a:lnTo>
                    <a:pt x="1584000" y="3165"/>
                  </a:lnTo>
                  <a:lnTo>
                    <a:pt x="1620000" y="2679"/>
                  </a:lnTo>
                  <a:lnTo>
                    <a:pt x="1656000" y="914"/>
                  </a:lnTo>
                  <a:lnTo>
                    <a:pt x="1692000" y="125"/>
                  </a:lnTo>
                  <a:lnTo>
                    <a:pt x="1728000" y="-1018"/>
                  </a:lnTo>
                  <a:lnTo>
                    <a:pt x="1764000" y="-3594"/>
                  </a:lnTo>
                  <a:lnTo>
                    <a:pt x="1800000" y="-4934"/>
                  </a:lnTo>
                  <a:lnTo>
                    <a:pt x="1836000" y="-4710"/>
                  </a:lnTo>
                  <a:lnTo>
                    <a:pt x="1872000" y="-4159"/>
                  </a:lnTo>
                  <a:lnTo>
                    <a:pt x="1908000" y="-4000"/>
                  </a:lnTo>
                  <a:lnTo>
                    <a:pt x="1944000" y="-3357"/>
                  </a:lnTo>
                  <a:lnTo>
                    <a:pt x="1980000" y="-746"/>
                  </a:lnTo>
                  <a:lnTo>
                    <a:pt x="2016000" y="1063"/>
                  </a:lnTo>
                  <a:lnTo>
                    <a:pt x="2052000" y="1291"/>
                  </a:lnTo>
                  <a:lnTo>
                    <a:pt x="2088000" y="-1620"/>
                  </a:lnTo>
                  <a:lnTo>
                    <a:pt x="2124000" y="-5055"/>
                  </a:lnTo>
                  <a:lnTo>
                    <a:pt x="2160000" y="-6114"/>
                  </a:lnTo>
                  <a:lnTo>
                    <a:pt x="2196000" y="-5191"/>
                  </a:lnTo>
                  <a:lnTo>
                    <a:pt x="2232000" y="-3449"/>
                  </a:lnTo>
                  <a:lnTo>
                    <a:pt x="2268000" y="-2753"/>
                  </a:lnTo>
                  <a:lnTo>
                    <a:pt x="2304000" y="-2978"/>
                  </a:lnTo>
                  <a:lnTo>
                    <a:pt x="2340000" y="-4016"/>
                  </a:lnTo>
                  <a:lnTo>
                    <a:pt x="2376000" y="-5276"/>
                  </a:lnTo>
                  <a:lnTo>
                    <a:pt x="2412000" y="-5477"/>
                  </a:lnTo>
                  <a:lnTo>
                    <a:pt x="2448000" y="-3934"/>
                  </a:lnTo>
                  <a:lnTo>
                    <a:pt x="2484000" y="-2695"/>
                  </a:lnTo>
                  <a:lnTo>
                    <a:pt x="2520000" y="-2148"/>
                  </a:lnTo>
                  <a:lnTo>
                    <a:pt x="2556000" y="-1065"/>
                  </a:lnTo>
                  <a:lnTo>
                    <a:pt x="2592000" y="947"/>
                  </a:lnTo>
                  <a:lnTo>
                    <a:pt x="2628000" y="1551"/>
                  </a:lnTo>
                  <a:lnTo>
                    <a:pt x="2664000" y="1778"/>
                  </a:lnTo>
                  <a:lnTo>
                    <a:pt x="2700000" y="3041"/>
                  </a:lnTo>
                  <a:lnTo>
                    <a:pt x="2736000" y="4683"/>
                  </a:lnTo>
                  <a:lnTo>
                    <a:pt x="2772000" y="5123"/>
                  </a:lnTo>
                  <a:lnTo>
                    <a:pt x="2808000" y="4291"/>
                  </a:lnTo>
                  <a:lnTo>
                    <a:pt x="2844000" y="3428"/>
                  </a:lnTo>
                  <a:lnTo>
                    <a:pt x="2880000" y="2922"/>
                  </a:lnTo>
                  <a:lnTo>
                    <a:pt x="2916000" y="3633"/>
                  </a:lnTo>
                  <a:lnTo>
                    <a:pt x="2952000" y="5402"/>
                  </a:lnTo>
                  <a:lnTo>
                    <a:pt x="2988000" y="7124"/>
                  </a:lnTo>
                  <a:lnTo>
                    <a:pt x="3024000" y="6536"/>
                  </a:lnTo>
                  <a:lnTo>
                    <a:pt x="3060000" y="3232"/>
                  </a:lnTo>
                  <a:lnTo>
                    <a:pt x="3089892" y="6000"/>
                  </a:lnTo>
                  <a:lnTo>
                    <a:pt x="3090412" y="42000"/>
                  </a:lnTo>
                  <a:lnTo>
                    <a:pt x="3088553" y="78000"/>
                  </a:lnTo>
                  <a:lnTo>
                    <a:pt x="3085511" y="114000"/>
                  </a:lnTo>
                  <a:lnTo>
                    <a:pt x="3083722" y="150000"/>
                  </a:lnTo>
                  <a:lnTo>
                    <a:pt x="3086089" y="186000"/>
                  </a:lnTo>
                  <a:lnTo>
                    <a:pt x="3091669" y="222000"/>
                  </a:lnTo>
                  <a:lnTo>
                    <a:pt x="3096435" y="258000"/>
                  </a:lnTo>
                  <a:lnTo>
                    <a:pt x="3095802" y="294000"/>
                  </a:lnTo>
                  <a:lnTo>
                    <a:pt x="3060000" y="301623"/>
                  </a:lnTo>
                  <a:lnTo>
                    <a:pt x="3024000" y="297874"/>
                  </a:lnTo>
                  <a:lnTo>
                    <a:pt x="2988000" y="296870"/>
                  </a:lnTo>
                  <a:lnTo>
                    <a:pt x="2952000" y="296617"/>
                  </a:lnTo>
                  <a:lnTo>
                    <a:pt x="2916000" y="297094"/>
                  </a:lnTo>
                  <a:lnTo>
                    <a:pt x="2880000" y="297579"/>
                  </a:lnTo>
                  <a:lnTo>
                    <a:pt x="2844000" y="297762"/>
                  </a:lnTo>
                  <a:lnTo>
                    <a:pt x="2808000" y="298227"/>
                  </a:lnTo>
                  <a:lnTo>
                    <a:pt x="2772000" y="298730"/>
                  </a:lnTo>
                  <a:lnTo>
                    <a:pt x="2736000" y="298992"/>
                  </a:lnTo>
                  <a:lnTo>
                    <a:pt x="2700000" y="300189"/>
                  </a:lnTo>
                  <a:lnTo>
                    <a:pt x="2664000" y="301877"/>
                  </a:lnTo>
                  <a:lnTo>
                    <a:pt x="2628000" y="302296"/>
                  </a:lnTo>
                  <a:lnTo>
                    <a:pt x="2592000" y="301017"/>
                  </a:lnTo>
                  <a:lnTo>
                    <a:pt x="2556000" y="298612"/>
                  </a:lnTo>
                  <a:lnTo>
                    <a:pt x="2520000" y="297067"/>
                  </a:lnTo>
                  <a:lnTo>
                    <a:pt x="2484000" y="298697"/>
                  </a:lnTo>
                  <a:lnTo>
                    <a:pt x="2448000" y="301123"/>
                  </a:lnTo>
                  <a:lnTo>
                    <a:pt x="2412000" y="301743"/>
                  </a:lnTo>
                  <a:lnTo>
                    <a:pt x="2376000" y="302068"/>
                  </a:lnTo>
                  <a:lnTo>
                    <a:pt x="2340000" y="303463"/>
                  </a:lnTo>
                  <a:lnTo>
                    <a:pt x="2304000" y="304885"/>
                  </a:lnTo>
                  <a:lnTo>
                    <a:pt x="2268000" y="305062"/>
                  </a:lnTo>
                  <a:lnTo>
                    <a:pt x="2232000" y="302514"/>
                  </a:lnTo>
                  <a:lnTo>
                    <a:pt x="2196000" y="298353"/>
                  </a:lnTo>
                  <a:lnTo>
                    <a:pt x="2160000" y="296229"/>
                  </a:lnTo>
                  <a:lnTo>
                    <a:pt x="2124000" y="295941"/>
                  </a:lnTo>
                  <a:lnTo>
                    <a:pt x="2088000" y="294427"/>
                  </a:lnTo>
                  <a:lnTo>
                    <a:pt x="2052000" y="292628"/>
                  </a:lnTo>
                  <a:lnTo>
                    <a:pt x="2016000" y="293148"/>
                  </a:lnTo>
                  <a:lnTo>
                    <a:pt x="1980000" y="295646"/>
                  </a:lnTo>
                  <a:lnTo>
                    <a:pt x="1944000" y="297742"/>
                  </a:lnTo>
                  <a:lnTo>
                    <a:pt x="1908000" y="298230"/>
                  </a:lnTo>
                  <a:lnTo>
                    <a:pt x="1872000" y="298617"/>
                  </a:lnTo>
                  <a:lnTo>
                    <a:pt x="1836000" y="299447"/>
                  </a:lnTo>
                  <a:lnTo>
                    <a:pt x="1800000" y="299468"/>
                  </a:lnTo>
                  <a:lnTo>
                    <a:pt x="1764000" y="300765"/>
                  </a:lnTo>
                  <a:lnTo>
                    <a:pt x="1728000" y="302554"/>
                  </a:lnTo>
                  <a:lnTo>
                    <a:pt x="1692000" y="303706"/>
                  </a:lnTo>
                  <a:lnTo>
                    <a:pt x="1656000" y="302986"/>
                  </a:lnTo>
                  <a:lnTo>
                    <a:pt x="1620000" y="299716"/>
                  </a:lnTo>
                  <a:lnTo>
                    <a:pt x="1584000" y="296359"/>
                  </a:lnTo>
                  <a:lnTo>
                    <a:pt x="1548000" y="295487"/>
                  </a:lnTo>
                  <a:lnTo>
                    <a:pt x="1512000" y="296271"/>
                  </a:lnTo>
                  <a:lnTo>
                    <a:pt x="1476000" y="296461"/>
                  </a:lnTo>
                  <a:lnTo>
                    <a:pt x="1440000" y="296456"/>
                  </a:lnTo>
                  <a:lnTo>
                    <a:pt x="1404000" y="296085"/>
                  </a:lnTo>
                  <a:lnTo>
                    <a:pt x="1368000" y="294899"/>
                  </a:lnTo>
                  <a:lnTo>
                    <a:pt x="1332000" y="293958"/>
                  </a:lnTo>
                  <a:lnTo>
                    <a:pt x="1296000" y="294953"/>
                  </a:lnTo>
                  <a:lnTo>
                    <a:pt x="1260000" y="299557"/>
                  </a:lnTo>
                  <a:lnTo>
                    <a:pt x="1224000" y="303351"/>
                  </a:lnTo>
                  <a:lnTo>
                    <a:pt x="1188000" y="304199"/>
                  </a:lnTo>
                  <a:lnTo>
                    <a:pt x="1152000" y="304963"/>
                  </a:lnTo>
                  <a:lnTo>
                    <a:pt x="1116000" y="304789"/>
                  </a:lnTo>
                  <a:lnTo>
                    <a:pt x="1080000" y="304095"/>
                  </a:lnTo>
                  <a:lnTo>
                    <a:pt x="1044000" y="302740"/>
                  </a:lnTo>
                  <a:lnTo>
                    <a:pt x="1008000" y="299438"/>
                  </a:lnTo>
                  <a:lnTo>
                    <a:pt x="972000" y="297405"/>
                  </a:lnTo>
                  <a:lnTo>
                    <a:pt x="936000" y="297311"/>
                  </a:lnTo>
                  <a:lnTo>
                    <a:pt x="900000" y="297843"/>
                  </a:lnTo>
                  <a:lnTo>
                    <a:pt x="864000" y="299121"/>
                  </a:lnTo>
                  <a:lnTo>
                    <a:pt x="828000" y="299323"/>
                  </a:lnTo>
                  <a:lnTo>
                    <a:pt x="792000" y="298657"/>
                  </a:lnTo>
                  <a:lnTo>
                    <a:pt x="756000" y="299037"/>
                  </a:lnTo>
                  <a:lnTo>
                    <a:pt x="720000" y="299529"/>
                  </a:lnTo>
                  <a:lnTo>
                    <a:pt x="684000" y="299743"/>
                  </a:lnTo>
                  <a:lnTo>
                    <a:pt x="648000" y="300846"/>
                  </a:lnTo>
                  <a:lnTo>
                    <a:pt x="612000" y="301952"/>
                  </a:lnTo>
                  <a:lnTo>
                    <a:pt x="576000" y="301512"/>
                  </a:lnTo>
                  <a:lnTo>
                    <a:pt x="540000" y="298933"/>
                  </a:lnTo>
                  <a:lnTo>
                    <a:pt x="504000" y="297423"/>
                  </a:lnTo>
                  <a:lnTo>
                    <a:pt x="468000" y="297215"/>
                  </a:lnTo>
                  <a:lnTo>
                    <a:pt x="432000" y="297110"/>
                  </a:lnTo>
                  <a:lnTo>
                    <a:pt x="396000" y="298543"/>
                  </a:lnTo>
                  <a:lnTo>
                    <a:pt x="360000" y="299674"/>
                  </a:lnTo>
                  <a:lnTo>
                    <a:pt x="324000" y="300106"/>
                  </a:lnTo>
                  <a:lnTo>
                    <a:pt x="288000" y="300434"/>
                  </a:lnTo>
                  <a:lnTo>
                    <a:pt x="252000" y="299774"/>
                  </a:lnTo>
                  <a:lnTo>
                    <a:pt x="216000" y="299967"/>
                  </a:lnTo>
                  <a:lnTo>
                    <a:pt x="180000" y="301141"/>
                  </a:lnTo>
                  <a:lnTo>
                    <a:pt x="144000" y="301586"/>
                  </a:lnTo>
                  <a:lnTo>
                    <a:pt x="108000" y="301544"/>
                  </a:lnTo>
                  <a:lnTo>
                    <a:pt x="72000" y="299396"/>
                  </a:lnTo>
                  <a:lnTo>
                    <a:pt x="36000" y="295941"/>
                  </a:lnTo>
                  <a:lnTo>
                    <a:pt x="5525" y="300000"/>
                  </a:lnTo>
                  <a:lnTo>
                    <a:pt x="6212" y="264000"/>
                  </a:lnTo>
                  <a:lnTo>
                    <a:pt x="6634" y="228000"/>
                  </a:lnTo>
                  <a:lnTo>
                    <a:pt x="5959" y="192000"/>
                  </a:lnTo>
                  <a:lnTo>
                    <a:pt x="4735" y="156000"/>
                  </a:lnTo>
                  <a:lnTo>
                    <a:pt x="74" y="120000"/>
                  </a:lnTo>
                  <a:lnTo>
                    <a:pt x="-4325" y="84000"/>
                  </a:lnTo>
                  <a:lnTo>
                    <a:pt x="-5245" y="48000"/>
                  </a:lnTo>
                  <a:lnTo>
                    <a:pt x="-4147" y="12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CE25"/>
            </a:solidFill>
            <a:ln w="6000">
              <a:solidFill>
                <a:srgbClr val="FFEFE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11160" anchor="ctr"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lang="en-US" sz="860" b="0" u="none" strike="noStrike">
                  <a:solidFill>
                    <a:srgbClr val="454545"/>
                  </a:solidFill>
                  <a:effectLst/>
                  <a:uFillTx/>
                  <a:latin typeface="Arial"/>
                </a:rPr>
                <a:t>Att göra: Lämna tillbaka modemet till Sappa.  Information om detta kommer senare.</a:t>
              </a:r>
              <a:endParaRPr lang="sv-SE" sz="86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7" name="MainTopic"/>
            <p:cNvSpPr/>
            <p:nvPr/>
          </p:nvSpPr>
          <p:spPr>
            <a:xfrm>
              <a:off x="2514600" y="4621320"/>
              <a:ext cx="542880" cy="245160"/>
            </a:xfrm>
            <a:custGeom>
              <a:avLst/>
              <a:gdLst>
                <a:gd name="textAreaLeft" fmla="*/ 131760 w 542880"/>
                <a:gd name="textAreaRight" fmla="*/ 415080 w 542880"/>
                <a:gd name="textAreaTop" fmla="*/ 51480 h 245160"/>
                <a:gd name="textAreaBottom" fmla="*/ 189360 h 245160"/>
              </a:gdLst>
              <a:ahLst/>
              <a:cxnLst/>
              <a:rect l="textAreaLeft" t="textAreaTop" r="textAreaRight" b="textAreaBottom"/>
              <a:pathLst>
                <a:path w="543566" h="246000">
                  <a:moveTo>
                    <a:pt x="123000" y="0"/>
                  </a:moveTo>
                  <a:lnTo>
                    <a:pt x="159000" y="2135"/>
                  </a:lnTo>
                  <a:lnTo>
                    <a:pt x="195000" y="1892"/>
                  </a:lnTo>
                  <a:lnTo>
                    <a:pt x="231000" y="1443"/>
                  </a:lnTo>
                  <a:lnTo>
                    <a:pt x="267000" y="1236"/>
                  </a:lnTo>
                  <a:lnTo>
                    <a:pt x="303000" y="-74"/>
                  </a:lnTo>
                  <a:lnTo>
                    <a:pt x="339000" y="-1972"/>
                  </a:lnTo>
                  <a:lnTo>
                    <a:pt x="375000" y="-2309"/>
                  </a:lnTo>
                  <a:lnTo>
                    <a:pt x="411000" y="-366"/>
                  </a:lnTo>
                  <a:lnTo>
                    <a:pt x="449972" y="4826"/>
                  </a:lnTo>
                  <a:lnTo>
                    <a:pt x="482582" y="18710"/>
                  </a:lnTo>
                  <a:lnTo>
                    <a:pt x="510896" y="40248"/>
                  </a:lnTo>
                  <a:lnTo>
                    <a:pt x="533342" y="68662"/>
                  </a:lnTo>
                  <a:lnTo>
                    <a:pt x="545629" y="103286"/>
                  </a:lnTo>
                  <a:lnTo>
                    <a:pt x="545159" y="141360"/>
                  </a:lnTo>
                  <a:lnTo>
                    <a:pt x="531553" y="175107"/>
                  </a:lnTo>
                  <a:lnTo>
                    <a:pt x="509281" y="202646"/>
                  </a:lnTo>
                  <a:lnTo>
                    <a:pt x="482280" y="224452"/>
                  </a:lnTo>
                  <a:lnTo>
                    <a:pt x="450925" y="239973"/>
                  </a:lnTo>
                  <a:lnTo>
                    <a:pt x="414566" y="246743"/>
                  </a:lnTo>
                  <a:lnTo>
                    <a:pt x="378566" y="247676"/>
                  </a:lnTo>
                  <a:lnTo>
                    <a:pt x="342566" y="247499"/>
                  </a:lnTo>
                  <a:lnTo>
                    <a:pt x="306566" y="247038"/>
                  </a:lnTo>
                  <a:lnTo>
                    <a:pt x="270566" y="246827"/>
                  </a:lnTo>
                  <a:lnTo>
                    <a:pt x="234566" y="246344"/>
                  </a:lnTo>
                  <a:lnTo>
                    <a:pt x="198566" y="244009"/>
                  </a:lnTo>
                  <a:lnTo>
                    <a:pt x="162566" y="241206"/>
                  </a:lnTo>
                  <a:lnTo>
                    <a:pt x="123000" y="240619"/>
                  </a:lnTo>
                  <a:lnTo>
                    <a:pt x="88665" y="236953"/>
                  </a:lnTo>
                  <a:lnTo>
                    <a:pt x="55725" y="224516"/>
                  </a:lnTo>
                  <a:lnTo>
                    <a:pt x="28067" y="201810"/>
                  </a:lnTo>
                  <a:lnTo>
                    <a:pt x="8273" y="171537"/>
                  </a:lnTo>
                  <a:lnTo>
                    <a:pt x="-3870" y="136699"/>
                  </a:lnTo>
                  <a:lnTo>
                    <a:pt x="-4607" y="97790"/>
                  </a:lnTo>
                  <a:lnTo>
                    <a:pt x="8301" y="62150"/>
                  </a:lnTo>
                  <a:lnTo>
                    <a:pt x="31685" y="32598"/>
                  </a:lnTo>
                  <a:lnTo>
                    <a:pt x="62327" y="11354"/>
                  </a:lnTo>
                  <a:lnTo>
                    <a:pt x="97236" y="-837"/>
                  </a:lnTo>
                  <a:lnTo>
                    <a:pt x="123000" y="0"/>
                  </a:lnTo>
                  <a:close/>
                </a:path>
              </a:pathLst>
            </a:custGeom>
            <a:solidFill>
              <a:srgbClr val="BF83FF"/>
            </a:solidFill>
            <a:ln w="18000">
              <a:solidFill>
                <a:srgbClr val="BF8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tIns="0" rIns="0" bIns="11160" anchor="ctr"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lang="en-US" sz="860" b="1" u="none" strike="noStrike">
                  <a:solidFill>
                    <a:srgbClr val="FFFFFF"/>
                  </a:solidFill>
                  <a:effectLst/>
                  <a:uFillTx/>
                  <a:latin typeface="Arial"/>
                </a:rPr>
                <a:t>April</a:t>
              </a:r>
              <a:endParaRPr lang="sv-SE" sz="86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8" name="SubTopic"/>
            <p:cNvSpPr/>
            <p:nvPr/>
          </p:nvSpPr>
          <p:spPr>
            <a:xfrm>
              <a:off x="3220200" y="4594320"/>
              <a:ext cx="3089160" cy="299160"/>
            </a:xfrm>
            <a:custGeom>
              <a:avLst/>
              <a:gdLst>
                <a:gd name="textAreaLeft" fmla="*/ 49680 w 3089160"/>
                <a:gd name="textAreaRight" fmla="*/ 3049560 w 3089160"/>
                <a:gd name="textAreaTop" fmla="*/ 15480 h 299160"/>
                <a:gd name="textAreaBottom" fmla="*/ 291240 h 299160"/>
              </a:gdLst>
              <a:ahLst/>
              <a:cxnLst/>
              <a:rect l="textAreaLeft" t="textAreaTop" r="textAreaRight" b="textAreaBottom"/>
              <a:pathLst>
                <a:path stroke="0" w="3090000" h="300000">
                  <a:moveTo>
                    <a:pt x="0" y="0"/>
                  </a:moveTo>
                  <a:lnTo>
                    <a:pt x="36000" y="2135"/>
                  </a:lnTo>
                  <a:lnTo>
                    <a:pt x="72000" y="1892"/>
                  </a:lnTo>
                  <a:lnTo>
                    <a:pt x="108000" y="1443"/>
                  </a:lnTo>
                  <a:lnTo>
                    <a:pt x="144000" y="1236"/>
                  </a:lnTo>
                  <a:lnTo>
                    <a:pt x="180000" y="-74"/>
                  </a:lnTo>
                  <a:lnTo>
                    <a:pt x="216000" y="-1972"/>
                  </a:lnTo>
                  <a:lnTo>
                    <a:pt x="252000" y="-2309"/>
                  </a:lnTo>
                  <a:lnTo>
                    <a:pt x="288000" y="-366"/>
                  </a:lnTo>
                  <a:lnTo>
                    <a:pt x="324000" y="1252"/>
                  </a:lnTo>
                  <a:lnTo>
                    <a:pt x="360000" y="1684"/>
                  </a:lnTo>
                  <a:lnTo>
                    <a:pt x="396000" y="497"/>
                  </a:lnTo>
                  <a:lnTo>
                    <a:pt x="432000" y="-2155"/>
                  </a:lnTo>
                  <a:lnTo>
                    <a:pt x="468000" y="-3589"/>
                  </a:lnTo>
                  <a:lnTo>
                    <a:pt x="504000" y="-2922"/>
                  </a:lnTo>
                  <a:lnTo>
                    <a:pt x="540000" y="419"/>
                  </a:lnTo>
                  <a:lnTo>
                    <a:pt x="576000" y="3781"/>
                  </a:lnTo>
                  <a:lnTo>
                    <a:pt x="612000" y="4271"/>
                  </a:lnTo>
                  <a:lnTo>
                    <a:pt x="648000" y="2181"/>
                  </a:lnTo>
                  <a:lnTo>
                    <a:pt x="684000" y="-743"/>
                  </a:lnTo>
                  <a:lnTo>
                    <a:pt x="720000" y="-1676"/>
                  </a:lnTo>
                  <a:lnTo>
                    <a:pt x="756000" y="-1499"/>
                  </a:lnTo>
                  <a:lnTo>
                    <a:pt x="792000" y="-1038"/>
                  </a:lnTo>
                  <a:lnTo>
                    <a:pt x="828000" y="-827"/>
                  </a:lnTo>
                  <a:lnTo>
                    <a:pt x="864000" y="-344"/>
                  </a:lnTo>
                  <a:lnTo>
                    <a:pt x="900000" y="1991"/>
                  </a:lnTo>
                  <a:lnTo>
                    <a:pt x="936000" y="4794"/>
                  </a:lnTo>
                  <a:lnTo>
                    <a:pt x="972000" y="5381"/>
                  </a:lnTo>
                  <a:lnTo>
                    <a:pt x="1008000" y="4019"/>
                  </a:lnTo>
                  <a:lnTo>
                    <a:pt x="1044000" y="1230"/>
                  </a:lnTo>
                  <a:lnTo>
                    <a:pt x="1080000" y="-378"/>
                  </a:lnTo>
                  <a:lnTo>
                    <a:pt x="1116000" y="-1539"/>
                  </a:lnTo>
                  <a:lnTo>
                    <a:pt x="1152000" y="-4597"/>
                  </a:lnTo>
                  <a:lnTo>
                    <a:pt x="1188000" y="-7050"/>
                  </a:lnTo>
                  <a:lnTo>
                    <a:pt x="1224000" y="-6816"/>
                  </a:lnTo>
                  <a:lnTo>
                    <a:pt x="1260000" y="-5494"/>
                  </a:lnTo>
                  <a:lnTo>
                    <a:pt x="1296000" y="-4043"/>
                  </a:lnTo>
                  <a:lnTo>
                    <a:pt x="1332000" y="-3464"/>
                  </a:lnTo>
                  <a:lnTo>
                    <a:pt x="1368000" y="-211"/>
                  </a:lnTo>
                  <a:lnTo>
                    <a:pt x="1404000" y="3889"/>
                  </a:lnTo>
                  <a:lnTo>
                    <a:pt x="1440000" y="5653"/>
                  </a:lnTo>
                  <a:lnTo>
                    <a:pt x="1476000" y="5467"/>
                  </a:lnTo>
                  <a:lnTo>
                    <a:pt x="1512000" y="4633"/>
                  </a:lnTo>
                  <a:lnTo>
                    <a:pt x="1548000" y="3312"/>
                  </a:lnTo>
                  <a:lnTo>
                    <a:pt x="1584000" y="3165"/>
                  </a:lnTo>
                  <a:lnTo>
                    <a:pt x="1620000" y="2679"/>
                  </a:lnTo>
                  <a:lnTo>
                    <a:pt x="1656000" y="914"/>
                  </a:lnTo>
                  <a:lnTo>
                    <a:pt x="1692000" y="125"/>
                  </a:lnTo>
                  <a:lnTo>
                    <a:pt x="1728000" y="-1018"/>
                  </a:lnTo>
                  <a:lnTo>
                    <a:pt x="1764000" y="-3594"/>
                  </a:lnTo>
                  <a:lnTo>
                    <a:pt x="1800000" y="-4934"/>
                  </a:lnTo>
                  <a:lnTo>
                    <a:pt x="1836000" y="-4710"/>
                  </a:lnTo>
                  <a:lnTo>
                    <a:pt x="1872000" y="-4159"/>
                  </a:lnTo>
                  <a:lnTo>
                    <a:pt x="1908000" y="-4000"/>
                  </a:lnTo>
                  <a:lnTo>
                    <a:pt x="1944000" y="-3357"/>
                  </a:lnTo>
                  <a:lnTo>
                    <a:pt x="1980000" y="-746"/>
                  </a:lnTo>
                  <a:lnTo>
                    <a:pt x="2016000" y="1063"/>
                  </a:lnTo>
                  <a:lnTo>
                    <a:pt x="2052000" y="1291"/>
                  </a:lnTo>
                  <a:lnTo>
                    <a:pt x="2088000" y="-1620"/>
                  </a:lnTo>
                  <a:lnTo>
                    <a:pt x="2124000" y="-5055"/>
                  </a:lnTo>
                  <a:lnTo>
                    <a:pt x="2160000" y="-6114"/>
                  </a:lnTo>
                  <a:lnTo>
                    <a:pt x="2196000" y="-5191"/>
                  </a:lnTo>
                  <a:lnTo>
                    <a:pt x="2232000" y="-3449"/>
                  </a:lnTo>
                  <a:lnTo>
                    <a:pt x="2268000" y="-2753"/>
                  </a:lnTo>
                  <a:lnTo>
                    <a:pt x="2304000" y="-2978"/>
                  </a:lnTo>
                  <a:lnTo>
                    <a:pt x="2340000" y="-4016"/>
                  </a:lnTo>
                  <a:lnTo>
                    <a:pt x="2376000" y="-5276"/>
                  </a:lnTo>
                  <a:lnTo>
                    <a:pt x="2412000" y="-5477"/>
                  </a:lnTo>
                  <a:lnTo>
                    <a:pt x="2448000" y="-3934"/>
                  </a:lnTo>
                  <a:lnTo>
                    <a:pt x="2484000" y="-2695"/>
                  </a:lnTo>
                  <a:lnTo>
                    <a:pt x="2520000" y="-2148"/>
                  </a:lnTo>
                  <a:lnTo>
                    <a:pt x="2556000" y="-1065"/>
                  </a:lnTo>
                  <a:lnTo>
                    <a:pt x="2592000" y="947"/>
                  </a:lnTo>
                  <a:lnTo>
                    <a:pt x="2628000" y="1551"/>
                  </a:lnTo>
                  <a:lnTo>
                    <a:pt x="2664000" y="1778"/>
                  </a:lnTo>
                  <a:lnTo>
                    <a:pt x="2700000" y="3041"/>
                  </a:lnTo>
                  <a:lnTo>
                    <a:pt x="2736000" y="4683"/>
                  </a:lnTo>
                  <a:lnTo>
                    <a:pt x="2772000" y="5123"/>
                  </a:lnTo>
                  <a:lnTo>
                    <a:pt x="2808000" y="4291"/>
                  </a:lnTo>
                  <a:lnTo>
                    <a:pt x="2844000" y="3428"/>
                  </a:lnTo>
                  <a:lnTo>
                    <a:pt x="2880000" y="2922"/>
                  </a:lnTo>
                  <a:lnTo>
                    <a:pt x="2916000" y="3633"/>
                  </a:lnTo>
                  <a:lnTo>
                    <a:pt x="2952000" y="5402"/>
                  </a:lnTo>
                  <a:lnTo>
                    <a:pt x="2988000" y="7124"/>
                  </a:lnTo>
                  <a:lnTo>
                    <a:pt x="3024000" y="6536"/>
                  </a:lnTo>
                  <a:lnTo>
                    <a:pt x="3060000" y="3232"/>
                  </a:lnTo>
                  <a:lnTo>
                    <a:pt x="3089892" y="6000"/>
                  </a:lnTo>
                  <a:lnTo>
                    <a:pt x="3090412" y="42000"/>
                  </a:lnTo>
                  <a:lnTo>
                    <a:pt x="3088553" y="78000"/>
                  </a:lnTo>
                  <a:lnTo>
                    <a:pt x="3085511" y="114000"/>
                  </a:lnTo>
                  <a:lnTo>
                    <a:pt x="3083722" y="150000"/>
                  </a:lnTo>
                  <a:lnTo>
                    <a:pt x="3086089" y="186000"/>
                  </a:lnTo>
                  <a:lnTo>
                    <a:pt x="3091669" y="222000"/>
                  </a:lnTo>
                  <a:lnTo>
                    <a:pt x="3096435" y="258000"/>
                  </a:lnTo>
                  <a:lnTo>
                    <a:pt x="3095802" y="294000"/>
                  </a:lnTo>
                  <a:lnTo>
                    <a:pt x="3060000" y="301623"/>
                  </a:lnTo>
                  <a:lnTo>
                    <a:pt x="3024000" y="297874"/>
                  </a:lnTo>
                  <a:lnTo>
                    <a:pt x="2988000" y="296870"/>
                  </a:lnTo>
                  <a:lnTo>
                    <a:pt x="2952000" y="296617"/>
                  </a:lnTo>
                  <a:lnTo>
                    <a:pt x="2916000" y="297094"/>
                  </a:lnTo>
                  <a:lnTo>
                    <a:pt x="2880000" y="297579"/>
                  </a:lnTo>
                  <a:lnTo>
                    <a:pt x="2844000" y="297762"/>
                  </a:lnTo>
                  <a:lnTo>
                    <a:pt x="2808000" y="298227"/>
                  </a:lnTo>
                  <a:lnTo>
                    <a:pt x="2772000" y="298730"/>
                  </a:lnTo>
                  <a:lnTo>
                    <a:pt x="2736000" y="298992"/>
                  </a:lnTo>
                  <a:lnTo>
                    <a:pt x="2700000" y="300189"/>
                  </a:lnTo>
                  <a:lnTo>
                    <a:pt x="2664000" y="301877"/>
                  </a:lnTo>
                  <a:lnTo>
                    <a:pt x="2628000" y="302296"/>
                  </a:lnTo>
                  <a:lnTo>
                    <a:pt x="2592000" y="301017"/>
                  </a:lnTo>
                  <a:lnTo>
                    <a:pt x="2556000" y="298612"/>
                  </a:lnTo>
                  <a:lnTo>
                    <a:pt x="2520000" y="297067"/>
                  </a:lnTo>
                  <a:lnTo>
                    <a:pt x="2484000" y="298697"/>
                  </a:lnTo>
                  <a:lnTo>
                    <a:pt x="2448000" y="301123"/>
                  </a:lnTo>
                  <a:lnTo>
                    <a:pt x="2412000" y="301743"/>
                  </a:lnTo>
                  <a:lnTo>
                    <a:pt x="2376000" y="302068"/>
                  </a:lnTo>
                  <a:lnTo>
                    <a:pt x="2340000" y="303463"/>
                  </a:lnTo>
                  <a:lnTo>
                    <a:pt x="2304000" y="304885"/>
                  </a:lnTo>
                  <a:lnTo>
                    <a:pt x="2268000" y="305062"/>
                  </a:lnTo>
                  <a:lnTo>
                    <a:pt x="2232000" y="302514"/>
                  </a:lnTo>
                  <a:lnTo>
                    <a:pt x="2196000" y="298353"/>
                  </a:lnTo>
                  <a:lnTo>
                    <a:pt x="2160000" y="296229"/>
                  </a:lnTo>
                  <a:lnTo>
                    <a:pt x="2124000" y="295941"/>
                  </a:lnTo>
                  <a:lnTo>
                    <a:pt x="2088000" y="294427"/>
                  </a:lnTo>
                  <a:lnTo>
                    <a:pt x="2052000" y="292628"/>
                  </a:lnTo>
                  <a:lnTo>
                    <a:pt x="2016000" y="293148"/>
                  </a:lnTo>
                  <a:lnTo>
                    <a:pt x="1980000" y="295646"/>
                  </a:lnTo>
                  <a:lnTo>
                    <a:pt x="1944000" y="297742"/>
                  </a:lnTo>
                  <a:lnTo>
                    <a:pt x="1908000" y="298230"/>
                  </a:lnTo>
                  <a:lnTo>
                    <a:pt x="1872000" y="298617"/>
                  </a:lnTo>
                  <a:lnTo>
                    <a:pt x="1836000" y="299447"/>
                  </a:lnTo>
                  <a:lnTo>
                    <a:pt x="1800000" y="299468"/>
                  </a:lnTo>
                  <a:lnTo>
                    <a:pt x="1764000" y="300765"/>
                  </a:lnTo>
                  <a:lnTo>
                    <a:pt x="1728000" y="302554"/>
                  </a:lnTo>
                  <a:lnTo>
                    <a:pt x="1692000" y="303706"/>
                  </a:lnTo>
                  <a:lnTo>
                    <a:pt x="1656000" y="302986"/>
                  </a:lnTo>
                  <a:lnTo>
                    <a:pt x="1620000" y="299716"/>
                  </a:lnTo>
                  <a:lnTo>
                    <a:pt x="1584000" y="296359"/>
                  </a:lnTo>
                  <a:lnTo>
                    <a:pt x="1548000" y="295487"/>
                  </a:lnTo>
                  <a:lnTo>
                    <a:pt x="1512000" y="296271"/>
                  </a:lnTo>
                  <a:lnTo>
                    <a:pt x="1476000" y="296461"/>
                  </a:lnTo>
                  <a:lnTo>
                    <a:pt x="1440000" y="296456"/>
                  </a:lnTo>
                  <a:lnTo>
                    <a:pt x="1404000" y="296085"/>
                  </a:lnTo>
                  <a:lnTo>
                    <a:pt x="1368000" y="294899"/>
                  </a:lnTo>
                  <a:lnTo>
                    <a:pt x="1332000" y="293958"/>
                  </a:lnTo>
                  <a:lnTo>
                    <a:pt x="1296000" y="294953"/>
                  </a:lnTo>
                  <a:lnTo>
                    <a:pt x="1260000" y="299557"/>
                  </a:lnTo>
                  <a:lnTo>
                    <a:pt x="1224000" y="303351"/>
                  </a:lnTo>
                  <a:lnTo>
                    <a:pt x="1188000" y="304199"/>
                  </a:lnTo>
                  <a:lnTo>
                    <a:pt x="1152000" y="304963"/>
                  </a:lnTo>
                  <a:lnTo>
                    <a:pt x="1116000" y="304789"/>
                  </a:lnTo>
                  <a:lnTo>
                    <a:pt x="1080000" y="304095"/>
                  </a:lnTo>
                  <a:lnTo>
                    <a:pt x="1044000" y="302740"/>
                  </a:lnTo>
                  <a:lnTo>
                    <a:pt x="1008000" y="299438"/>
                  </a:lnTo>
                  <a:lnTo>
                    <a:pt x="972000" y="297405"/>
                  </a:lnTo>
                  <a:lnTo>
                    <a:pt x="936000" y="297311"/>
                  </a:lnTo>
                  <a:lnTo>
                    <a:pt x="900000" y="297843"/>
                  </a:lnTo>
                  <a:lnTo>
                    <a:pt x="864000" y="299121"/>
                  </a:lnTo>
                  <a:lnTo>
                    <a:pt x="828000" y="299323"/>
                  </a:lnTo>
                  <a:lnTo>
                    <a:pt x="792000" y="298657"/>
                  </a:lnTo>
                  <a:lnTo>
                    <a:pt x="756000" y="299037"/>
                  </a:lnTo>
                  <a:lnTo>
                    <a:pt x="720000" y="299529"/>
                  </a:lnTo>
                  <a:lnTo>
                    <a:pt x="684000" y="299743"/>
                  </a:lnTo>
                  <a:lnTo>
                    <a:pt x="648000" y="300846"/>
                  </a:lnTo>
                  <a:lnTo>
                    <a:pt x="612000" y="301952"/>
                  </a:lnTo>
                  <a:lnTo>
                    <a:pt x="576000" y="301512"/>
                  </a:lnTo>
                  <a:lnTo>
                    <a:pt x="540000" y="298933"/>
                  </a:lnTo>
                  <a:lnTo>
                    <a:pt x="504000" y="297423"/>
                  </a:lnTo>
                  <a:lnTo>
                    <a:pt x="468000" y="297215"/>
                  </a:lnTo>
                  <a:lnTo>
                    <a:pt x="432000" y="297110"/>
                  </a:lnTo>
                  <a:lnTo>
                    <a:pt x="396000" y="298543"/>
                  </a:lnTo>
                  <a:lnTo>
                    <a:pt x="360000" y="299674"/>
                  </a:lnTo>
                  <a:lnTo>
                    <a:pt x="324000" y="300106"/>
                  </a:lnTo>
                  <a:lnTo>
                    <a:pt x="288000" y="300434"/>
                  </a:lnTo>
                  <a:lnTo>
                    <a:pt x="252000" y="299774"/>
                  </a:lnTo>
                  <a:lnTo>
                    <a:pt x="216000" y="299967"/>
                  </a:lnTo>
                  <a:lnTo>
                    <a:pt x="180000" y="301141"/>
                  </a:lnTo>
                  <a:lnTo>
                    <a:pt x="144000" y="301586"/>
                  </a:lnTo>
                  <a:lnTo>
                    <a:pt x="108000" y="301544"/>
                  </a:lnTo>
                  <a:lnTo>
                    <a:pt x="72000" y="299396"/>
                  </a:lnTo>
                  <a:lnTo>
                    <a:pt x="36000" y="295941"/>
                  </a:lnTo>
                  <a:lnTo>
                    <a:pt x="5525" y="300000"/>
                  </a:lnTo>
                  <a:lnTo>
                    <a:pt x="6212" y="264000"/>
                  </a:lnTo>
                  <a:lnTo>
                    <a:pt x="6634" y="228000"/>
                  </a:lnTo>
                  <a:lnTo>
                    <a:pt x="5959" y="192000"/>
                  </a:lnTo>
                  <a:lnTo>
                    <a:pt x="4735" y="156000"/>
                  </a:lnTo>
                  <a:lnTo>
                    <a:pt x="74" y="120000"/>
                  </a:lnTo>
                  <a:lnTo>
                    <a:pt x="-4325" y="84000"/>
                  </a:lnTo>
                  <a:lnTo>
                    <a:pt x="-5245" y="48000"/>
                  </a:lnTo>
                  <a:lnTo>
                    <a:pt x="-4147" y="12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CE25"/>
            </a:solidFill>
            <a:ln w="6000">
              <a:solidFill>
                <a:srgbClr val="F4ED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11160" anchor="ctr"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lang="en-US" sz="860" b="0" u="none" strike="noStrike">
                  <a:solidFill>
                    <a:srgbClr val="454545"/>
                  </a:solidFill>
                  <a:effectLst/>
                  <a:uFillTx/>
                  <a:latin typeface="Arial"/>
                </a:rPr>
                <a:t>Att göra: Lämna tillbaka gamla bredbandroutern till Tele2. Hur och var meddelas senare.</a:t>
              </a:r>
              <a:endParaRPr lang="sv-SE" sz="86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9" name="SubTopic"/>
            <p:cNvSpPr/>
            <p:nvPr/>
          </p:nvSpPr>
          <p:spPr>
            <a:xfrm>
              <a:off x="6475320" y="2695320"/>
              <a:ext cx="1582200" cy="161280"/>
            </a:xfrm>
            <a:custGeom>
              <a:avLst/>
              <a:gdLst>
                <a:gd name="textAreaLeft" fmla="*/ 49680 w 1582200"/>
                <a:gd name="textAreaRight" fmla="*/ 1542600 w 1582200"/>
                <a:gd name="textAreaTop" fmla="*/ 15480 h 161280"/>
                <a:gd name="textAreaBottom" fmla="*/ 153360 h 161280"/>
              </a:gdLst>
              <a:ahLst/>
              <a:cxnLst/>
              <a:rect l="textAreaLeft" t="textAreaTop" r="textAreaRight" b="textAreaBottom"/>
              <a:pathLst>
                <a:path stroke="0" w="1582875" h="162000">
                  <a:moveTo>
                    <a:pt x="0" y="0"/>
                  </a:moveTo>
                  <a:lnTo>
                    <a:pt x="36000" y="2135"/>
                  </a:lnTo>
                  <a:lnTo>
                    <a:pt x="72000" y="1892"/>
                  </a:lnTo>
                  <a:lnTo>
                    <a:pt x="108000" y="1443"/>
                  </a:lnTo>
                  <a:lnTo>
                    <a:pt x="144000" y="1236"/>
                  </a:lnTo>
                  <a:lnTo>
                    <a:pt x="180000" y="-74"/>
                  </a:lnTo>
                  <a:lnTo>
                    <a:pt x="216000" y="-1972"/>
                  </a:lnTo>
                  <a:lnTo>
                    <a:pt x="252000" y="-2309"/>
                  </a:lnTo>
                  <a:lnTo>
                    <a:pt x="288000" y="-366"/>
                  </a:lnTo>
                  <a:lnTo>
                    <a:pt x="324000" y="1252"/>
                  </a:lnTo>
                  <a:lnTo>
                    <a:pt x="360000" y="1684"/>
                  </a:lnTo>
                  <a:lnTo>
                    <a:pt x="396000" y="497"/>
                  </a:lnTo>
                  <a:lnTo>
                    <a:pt x="432000" y="-2155"/>
                  </a:lnTo>
                  <a:lnTo>
                    <a:pt x="468000" y="-3589"/>
                  </a:lnTo>
                  <a:lnTo>
                    <a:pt x="504000" y="-2922"/>
                  </a:lnTo>
                  <a:lnTo>
                    <a:pt x="540000" y="419"/>
                  </a:lnTo>
                  <a:lnTo>
                    <a:pt x="576000" y="3781"/>
                  </a:lnTo>
                  <a:lnTo>
                    <a:pt x="612000" y="4271"/>
                  </a:lnTo>
                  <a:lnTo>
                    <a:pt x="648000" y="2181"/>
                  </a:lnTo>
                  <a:lnTo>
                    <a:pt x="684000" y="-743"/>
                  </a:lnTo>
                  <a:lnTo>
                    <a:pt x="720000" y="-1676"/>
                  </a:lnTo>
                  <a:lnTo>
                    <a:pt x="756000" y="-1499"/>
                  </a:lnTo>
                  <a:lnTo>
                    <a:pt x="792000" y="-1038"/>
                  </a:lnTo>
                  <a:lnTo>
                    <a:pt x="828000" y="-827"/>
                  </a:lnTo>
                  <a:lnTo>
                    <a:pt x="864000" y="-344"/>
                  </a:lnTo>
                  <a:lnTo>
                    <a:pt x="900000" y="1991"/>
                  </a:lnTo>
                  <a:lnTo>
                    <a:pt x="936000" y="4794"/>
                  </a:lnTo>
                  <a:lnTo>
                    <a:pt x="972000" y="5381"/>
                  </a:lnTo>
                  <a:lnTo>
                    <a:pt x="1008000" y="4019"/>
                  </a:lnTo>
                  <a:lnTo>
                    <a:pt x="1044000" y="1230"/>
                  </a:lnTo>
                  <a:lnTo>
                    <a:pt x="1080000" y="-378"/>
                  </a:lnTo>
                  <a:lnTo>
                    <a:pt x="1116000" y="-1539"/>
                  </a:lnTo>
                  <a:lnTo>
                    <a:pt x="1152000" y="-4597"/>
                  </a:lnTo>
                  <a:lnTo>
                    <a:pt x="1188000" y="-7050"/>
                  </a:lnTo>
                  <a:lnTo>
                    <a:pt x="1224000" y="-6816"/>
                  </a:lnTo>
                  <a:lnTo>
                    <a:pt x="1260000" y="-5494"/>
                  </a:lnTo>
                  <a:lnTo>
                    <a:pt x="1296000" y="-4043"/>
                  </a:lnTo>
                  <a:lnTo>
                    <a:pt x="1332000" y="-3464"/>
                  </a:lnTo>
                  <a:lnTo>
                    <a:pt x="1368000" y="-211"/>
                  </a:lnTo>
                  <a:lnTo>
                    <a:pt x="1404000" y="3889"/>
                  </a:lnTo>
                  <a:lnTo>
                    <a:pt x="1440000" y="5653"/>
                  </a:lnTo>
                  <a:lnTo>
                    <a:pt x="1476000" y="5467"/>
                  </a:lnTo>
                  <a:lnTo>
                    <a:pt x="1512000" y="4633"/>
                  </a:lnTo>
                  <a:lnTo>
                    <a:pt x="1548000" y="3312"/>
                  </a:lnTo>
                  <a:lnTo>
                    <a:pt x="1579710" y="6000"/>
                  </a:lnTo>
                  <a:lnTo>
                    <a:pt x="1580196" y="42000"/>
                  </a:lnTo>
                  <a:lnTo>
                    <a:pt x="1581961" y="78000"/>
                  </a:lnTo>
                  <a:lnTo>
                    <a:pt x="1582750" y="114000"/>
                  </a:lnTo>
                  <a:lnTo>
                    <a:pt x="1583893" y="150000"/>
                  </a:lnTo>
                  <a:lnTo>
                    <a:pt x="1558875" y="165594"/>
                  </a:lnTo>
                  <a:lnTo>
                    <a:pt x="1522875" y="166934"/>
                  </a:lnTo>
                  <a:lnTo>
                    <a:pt x="1486875" y="166710"/>
                  </a:lnTo>
                  <a:lnTo>
                    <a:pt x="1450875" y="166159"/>
                  </a:lnTo>
                  <a:lnTo>
                    <a:pt x="1414875" y="166000"/>
                  </a:lnTo>
                  <a:lnTo>
                    <a:pt x="1378875" y="165357"/>
                  </a:lnTo>
                  <a:lnTo>
                    <a:pt x="1342875" y="162746"/>
                  </a:lnTo>
                  <a:lnTo>
                    <a:pt x="1306875" y="160937"/>
                  </a:lnTo>
                  <a:lnTo>
                    <a:pt x="1270875" y="160709"/>
                  </a:lnTo>
                  <a:lnTo>
                    <a:pt x="1234875" y="163620"/>
                  </a:lnTo>
                  <a:lnTo>
                    <a:pt x="1198875" y="167055"/>
                  </a:lnTo>
                  <a:lnTo>
                    <a:pt x="1162875" y="168114"/>
                  </a:lnTo>
                  <a:lnTo>
                    <a:pt x="1126875" y="167191"/>
                  </a:lnTo>
                  <a:lnTo>
                    <a:pt x="1090875" y="165449"/>
                  </a:lnTo>
                  <a:lnTo>
                    <a:pt x="1054875" y="164753"/>
                  </a:lnTo>
                  <a:lnTo>
                    <a:pt x="1018875" y="164978"/>
                  </a:lnTo>
                  <a:lnTo>
                    <a:pt x="982875" y="166016"/>
                  </a:lnTo>
                  <a:lnTo>
                    <a:pt x="946875" y="167276"/>
                  </a:lnTo>
                  <a:lnTo>
                    <a:pt x="910875" y="167477"/>
                  </a:lnTo>
                  <a:lnTo>
                    <a:pt x="874875" y="165934"/>
                  </a:lnTo>
                  <a:lnTo>
                    <a:pt x="838875" y="164695"/>
                  </a:lnTo>
                  <a:lnTo>
                    <a:pt x="802875" y="164148"/>
                  </a:lnTo>
                  <a:lnTo>
                    <a:pt x="766875" y="163065"/>
                  </a:lnTo>
                  <a:lnTo>
                    <a:pt x="730875" y="161053"/>
                  </a:lnTo>
                  <a:lnTo>
                    <a:pt x="694875" y="160449"/>
                  </a:lnTo>
                  <a:lnTo>
                    <a:pt x="658875" y="160222"/>
                  </a:lnTo>
                  <a:lnTo>
                    <a:pt x="622875" y="158959"/>
                  </a:lnTo>
                  <a:lnTo>
                    <a:pt x="586875" y="157317"/>
                  </a:lnTo>
                  <a:lnTo>
                    <a:pt x="550875" y="156877"/>
                  </a:lnTo>
                  <a:lnTo>
                    <a:pt x="514875" y="157709"/>
                  </a:lnTo>
                  <a:lnTo>
                    <a:pt x="478875" y="158572"/>
                  </a:lnTo>
                  <a:lnTo>
                    <a:pt x="442875" y="159078"/>
                  </a:lnTo>
                  <a:lnTo>
                    <a:pt x="406875" y="158367"/>
                  </a:lnTo>
                  <a:lnTo>
                    <a:pt x="370875" y="156598"/>
                  </a:lnTo>
                  <a:lnTo>
                    <a:pt x="334875" y="154876"/>
                  </a:lnTo>
                  <a:lnTo>
                    <a:pt x="298875" y="155464"/>
                  </a:lnTo>
                  <a:lnTo>
                    <a:pt x="262875" y="158768"/>
                  </a:lnTo>
                  <a:lnTo>
                    <a:pt x="226875" y="161892"/>
                  </a:lnTo>
                  <a:lnTo>
                    <a:pt x="190875" y="162412"/>
                  </a:lnTo>
                  <a:lnTo>
                    <a:pt x="154875" y="160553"/>
                  </a:lnTo>
                  <a:lnTo>
                    <a:pt x="118875" y="157511"/>
                  </a:lnTo>
                  <a:lnTo>
                    <a:pt x="82875" y="155722"/>
                  </a:lnTo>
                  <a:lnTo>
                    <a:pt x="46875" y="158089"/>
                  </a:lnTo>
                  <a:lnTo>
                    <a:pt x="10875" y="163669"/>
                  </a:lnTo>
                  <a:lnTo>
                    <a:pt x="-6435" y="132000"/>
                  </a:lnTo>
                  <a:lnTo>
                    <a:pt x="-5802" y="96000"/>
                  </a:lnTo>
                  <a:lnTo>
                    <a:pt x="-1623" y="60000"/>
                  </a:lnTo>
                  <a:lnTo>
                    <a:pt x="2126" y="24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CF3F0"/>
            </a:solidFill>
            <a:ln w="6000">
              <a:solidFill>
                <a:srgbClr val="ECF3F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tIns="0" rIns="0" bIns="11160" anchor="ctr"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lang="en-US" sz="860" b="0" u="none" strike="noStrike">
                  <a:solidFill>
                    <a:srgbClr val="454545"/>
                  </a:solidFill>
                  <a:effectLst/>
                  <a:uFillTx/>
                  <a:latin typeface="Arial"/>
                </a:rPr>
                <a:t>VIP-nummer:  0770-45 73 47</a:t>
              </a:r>
              <a:endParaRPr lang="sv-SE" sz="86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0" name="SubTopic"/>
            <p:cNvSpPr/>
            <p:nvPr/>
          </p:nvSpPr>
          <p:spPr>
            <a:xfrm>
              <a:off x="3397320" y="3136320"/>
              <a:ext cx="2722320" cy="161280"/>
            </a:xfrm>
            <a:custGeom>
              <a:avLst/>
              <a:gdLst>
                <a:gd name="textAreaLeft" fmla="*/ 49680 w 2722320"/>
                <a:gd name="textAreaRight" fmla="*/ 2682720 w 2722320"/>
                <a:gd name="textAreaTop" fmla="*/ 15480 h 161280"/>
                <a:gd name="textAreaBottom" fmla="*/ 153360 h 161280"/>
              </a:gdLst>
              <a:ahLst/>
              <a:cxnLst/>
              <a:rect l="textAreaLeft" t="textAreaTop" r="textAreaRight" b="textAreaBottom"/>
              <a:pathLst>
                <a:path stroke="0" w="2722875" h="162000">
                  <a:moveTo>
                    <a:pt x="0" y="0"/>
                  </a:moveTo>
                  <a:lnTo>
                    <a:pt x="36000" y="2135"/>
                  </a:lnTo>
                  <a:lnTo>
                    <a:pt x="72000" y="1892"/>
                  </a:lnTo>
                  <a:lnTo>
                    <a:pt x="108000" y="1443"/>
                  </a:lnTo>
                  <a:lnTo>
                    <a:pt x="144000" y="1236"/>
                  </a:lnTo>
                  <a:lnTo>
                    <a:pt x="180000" y="-74"/>
                  </a:lnTo>
                  <a:lnTo>
                    <a:pt x="216000" y="-1972"/>
                  </a:lnTo>
                  <a:lnTo>
                    <a:pt x="252000" y="-2309"/>
                  </a:lnTo>
                  <a:lnTo>
                    <a:pt x="288000" y="-366"/>
                  </a:lnTo>
                  <a:lnTo>
                    <a:pt x="324000" y="1252"/>
                  </a:lnTo>
                  <a:lnTo>
                    <a:pt x="360000" y="1684"/>
                  </a:lnTo>
                  <a:lnTo>
                    <a:pt x="396000" y="497"/>
                  </a:lnTo>
                  <a:lnTo>
                    <a:pt x="432000" y="-2155"/>
                  </a:lnTo>
                  <a:lnTo>
                    <a:pt x="468000" y="-3589"/>
                  </a:lnTo>
                  <a:lnTo>
                    <a:pt x="504000" y="-2922"/>
                  </a:lnTo>
                  <a:lnTo>
                    <a:pt x="540000" y="419"/>
                  </a:lnTo>
                  <a:lnTo>
                    <a:pt x="576000" y="3781"/>
                  </a:lnTo>
                  <a:lnTo>
                    <a:pt x="612000" y="4271"/>
                  </a:lnTo>
                  <a:lnTo>
                    <a:pt x="648000" y="2181"/>
                  </a:lnTo>
                  <a:lnTo>
                    <a:pt x="684000" y="-743"/>
                  </a:lnTo>
                  <a:lnTo>
                    <a:pt x="720000" y="-1676"/>
                  </a:lnTo>
                  <a:lnTo>
                    <a:pt x="756000" y="-1499"/>
                  </a:lnTo>
                  <a:lnTo>
                    <a:pt x="792000" y="-1038"/>
                  </a:lnTo>
                  <a:lnTo>
                    <a:pt x="828000" y="-827"/>
                  </a:lnTo>
                  <a:lnTo>
                    <a:pt x="864000" y="-344"/>
                  </a:lnTo>
                  <a:lnTo>
                    <a:pt x="900000" y="1991"/>
                  </a:lnTo>
                  <a:lnTo>
                    <a:pt x="936000" y="4794"/>
                  </a:lnTo>
                  <a:lnTo>
                    <a:pt x="972000" y="5381"/>
                  </a:lnTo>
                  <a:lnTo>
                    <a:pt x="1008000" y="4019"/>
                  </a:lnTo>
                  <a:lnTo>
                    <a:pt x="1044000" y="1230"/>
                  </a:lnTo>
                  <a:lnTo>
                    <a:pt x="1080000" y="-378"/>
                  </a:lnTo>
                  <a:lnTo>
                    <a:pt x="1116000" y="-1539"/>
                  </a:lnTo>
                  <a:lnTo>
                    <a:pt x="1152000" y="-4597"/>
                  </a:lnTo>
                  <a:lnTo>
                    <a:pt x="1188000" y="-7050"/>
                  </a:lnTo>
                  <a:lnTo>
                    <a:pt x="1224000" y="-6816"/>
                  </a:lnTo>
                  <a:lnTo>
                    <a:pt x="1260000" y="-5494"/>
                  </a:lnTo>
                  <a:lnTo>
                    <a:pt x="1296000" y="-4043"/>
                  </a:lnTo>
                  <a:lnTo>
                    <a:pt x="1332000" y="-3464"/>
                  </a:lnTo>
                  <a:lnTo>
                    <a:pt x="1368000" y="-211"/>
                  </a:lnTo>
                  <a:lnTo>
                    <a:pt x="1404000" y="3889"/>
                  </a:lnTo>
                  <a:lnTo>
                    <a:pt x="1440000" y="5653"/>
                  </a:lnTo>
                  <a:lnTo>
                    <a:pt x="1476000" y="5467"/>
                  </a:lnTo>
                  <a:lnTo>
                    <a:pt x="1512000" y="4633"/>
                  </a:lnTo>
                  <a:lnTo>
                    <a:pt x="1548000" y="3312"/>
                  </a:lnTo>
                  <a:lnTo>
                    <a:pt x="1584000" y="3165"/>
                  </a:lnTo>
                  <a:lnTo>
                    <a:pt x="1620000" y="2679"/>
                  </a:lnTo>
                  <a:lnTo>
                    <a:pt x="1656000" y="914"/>
                  </a:lnTo>
                  <a:lnTo>
                    <a:pt x="1692000" y="125"/>
                  </a:lnTo>
                  <a:lnTo>
                    <a:pt x="1728000" y="-1018"/>
                  </a:lnTo>
                  <a:lnTo>
                    <a:pt x="1764000" y="-3594"/>
                  </a:lnTo>
                  <a:lnTo>
                    <a:pt x="1800000" y="-4934"/>
                  </a:lnTo>
                  <a:lnTo>
                    <a:pt x="1836000" y="-4710"/>
                  </a:lnTo>
                  <a:lnTo>
                    <a:pt x="1872000" y="-4159"/>
                  </a:lnTo>
                  <a:lnTo>
                    <a:pt x="1908000" y="-4000"/>
                  </a:lnTo>
                  <a:lnTo>
                    <a:pt x="1944000" y="-3357"/>
                  </a:lnTo>
                  <a:lnTo>
                    <a:pt x="1980000" y="-746"/>
                  </a:lnTo>
                  <a:lnTo>
                    <a:pt x="2016000" y="1063"/>
                  </a:lnTo>
                  <a:lnTo>
                    <a:pt x="2052000" y="1291"/>
                  </a:lnTo>
                  <a:lnTo>
                    <a:pt x="2088000" y="-1620"/>
                  </a:lnTo>
                  <a:lnTo>
                    <a:pt x="2124000" y="-5055"/>
                  </a:lnTo>
                  <a:lnTo>
                    <a:pt x="2160000" y="-6114"/>
                  </a:lnTo>
                  <a:lnTo>
                    <a:pt x="2196000" y="-5191"/>
                  </a:lnTo>
                  <a:lnTo>
                    <a:pt x="2232000" y="-3449"/>
                  </a:lnTo>
                  <a:lnTo>
                    <a:pt x="2268000" y="-2753"/>
                  </a:lnTo>
                  <a:lnTo>
                    <a:pt x="2304000" y="-2978"/>
                  </a:lnTo>
                  <a:lnTo>
                    <a:pt x="2340000" y="-4016"/>
                  </a:lnTo>
                  <a:lnTo>
                    <a:pt x="2376000" y="-5276"/>
                  </a:lnTo>
                  <a:lnTo>
                    <a:pt x="2412000" y="-5477"/>
                  </a:lnTo>
                  <a:lnTo>
                    <a:pt x="2448000" y="-3934"/>
                  </a:lnTo>
                  <a:lnTo>
                    <a:pt x="2484000" y="-2695"/>
                  </a:lnTo>
                  <a:lnTo>
                    <a:pt x="2520000" y="-2148"/>
                  </a:lnTo>
                  <a:lnTo>
                    <a:pt x="2556000" y="-1065"/>
                  </a:lnTo>
                  <a:lnTo>
                    <a:pt x="2592000" y="947"/>
                  </a:lnTo>
                  <a:lnTo>
                    <a:pt x="2628000" y="1551"/>
                  </a:lnTo>
                  <a:lnTo>
                    <a:pt x="2664000" y="1778"/>
                  </a:lnTo>
                  <a:lnTo>
                    <a:pt x="2700000" y="3041"/>
                  </a:lnTo>
                  <a:lnTo>
                    <a:pt x="2718192" y="18000"/>
                  </a:lnTo>
                  <a:lnTo>
                    <a:pt x="2717752" y="54000"/>
                  </a:lnTo>
                  <a:lnTo>
                    <a:pt x="2718584" y="90000"/>
                  </a:lnTo>
                  <a:lnTo>
                    <a:pt x="2719447" y="126000"/>
                  </a:lnTo>
                  <a:lnTo>
                    <a:pt x="2722875" y="159078"/>
                  </a:lnTo>
                  <a:lnTo>
                    <a:pt x="2686875" y="158367"/>
                  </a:lnTo>
                  <a:lnTo>
                    <a:pt x="2650875" y="156598"/>
                  </a:lnTo>
                  <a:lnTo>
                    <a:pt x="2614875" y="154876"/>
                  </a:lnTo>
                  <a:lnTo>
                    <a:pt x="2578875" y="155464"/>
                  </a:lnTo>
                  <a:lnTo>
                    <a:pt x="2542875" y="158768"/>
                  </a:lnTo>
                  <a:lnTo>
                    <a:pt x="2506875" y="161892"/>
                  </a:lnTo>
                  <a:lnTo>
                    <a:pt x="2470875" y="162412"/>
                  </a:lnTo>
                  <a:lnTo>
                    <a:pt x="2434875" y="160553"/>
                  </a:lnTo>
                  <a:lnTo>
                    <a:pt x="2398875" y="157511"/>
                  </a:lnTo>
                  <a:lnTo>
                    <a:pt x="2362875" y="155722"/>
                  </a:lnTo>
                  <a:lnTo>
                    <a:pt x="2326875" y="158089"/>
                  </a:lnTo>
                  <a:lnTo>
                    <a:pt x="2290875" y="163669"/>
                  </a:lnTo>
                  <a:lnTo>
                    <a:pt x="2254875" y="168435"/>
                  </a:lnTo>
                  <a:lnTo>
                    <a:pt x="2218875" y="167802"/>
                  </a:lnTo>
                  <a:lnTo>
                    <a:pt x="2182875" y="163623"/>
                  </a:lnTo>
                  <a:lnTo>
                    <a:pt x="2146875" y="159874"/>
                  </a:lnTo>
                  <a:lnTo>
                    <a:pt x="2110875" y="158870"/>
                  </a:lnTo>
                  <a:lnTo>
                    <a:pt x="2074875" y="158617"/>
                  </a:lnTo>
                  <a:lnTo>
                    <a:pt x="2038875" y="159094"/>
                  </a:lnTo>
                  <a:lnTo>
                    <a:pt x="2002875" y="159579"/>
                  </a:lnTo>
                  <a:lnTo>
                    <a:pt x="1966875" y="159762"/>
                  </a:lnTo>
                  <a:lnTo>
                    <a:pt x="1930875" y="160227"/>
                  </a:lnTo>
                  <a:lnTo>
                    <a:pt x="1894875" y="160730"/>
                  </a:lnTo>
                  <a:lnTo>
                    <a:pt x="1858875" y="160992"/>
                  </a:lnTo>
                  <a:lnTo>
                    <a:pt x="1822875" y="162189"/>
                  </a:lnTo>
                  <a:lnTo>
                    <a:pt x="1786875" y="163877"/>
                  </a:lnTo>
                  <a:lnTo>
                    <a:pt x="1750875" y="164296"/>
                  </a:lnTo>
                  <a:lnTo>
                    <a:pt x="1714875" y="163017"/>
                  </a:lnTo>
                  <a:lnTo>
                    <a:pt x="1678875" y="160612"/>
                  </a:lnTo>
                  <a:lnTo>
                    <a:pt x="1642875" y="159067"/>
                  </a:lnTo>
                  <a:lnTo>
                    <a:pt x="1606875" y="160697"/>
                  </a:lnTo>
                  <a:lnTo>
                    <a:pt x="1570875" y="163123"/>
                  </a:lnTo>
                  <a:lnTo>
                    <a:pt x="1534875" y="163743"/>
                  </a:lnTo>
                  <a:lnTo>
                    <a:pt x="1498875" y="164068"/>
                  </a:lnTo>
                  <a:lnTo>
                    <a:pt x="1462875" y="165463"/>
                  </a:lnTo>
                  <a:lnTo>
                    <a:pt x="1426875" y="166885"/>
                  </a:lnTo>
                  <a:lnTo>
                    <a:pt x="1390875" y="167062"/>
                  </a:lnTo>
                  <a:lnTo>
                    <a:pt x="1354875" y="164514"/>
                  </a:lnTo>
                  <a:lnTo>
                    <a:pt x="1318875" y="160353"/>
                  </a:lnTo>
                  <a:lnTo>
                    <a:pt x="1282875" y="158229"/>
                  </a:lnTo>
                  <a:lnTo>
                    <a:pt x="1246875" y="157941"/>
                  </a:lnTo>
                  <a:lnTo>
                    <a:pt x="1210875" y="156427"/>
                  </a:lnTo>
                  <a:lnTo>
                    <a:pt x="1174875" y="154628"/>
                  </a:lnTo>
                  <a:lnTo>
                    <a:pt x="1138875" y="155148"/>
                  </a:lnTo>
                  <a:lnTo>
                    <a:pt x="1102875" y="157646"/>
                  </a:lnTo>
                  <a:lnTo>
                    <a:pt x="1066875" y="159742"/>
                  </a:lnTo>
                  <a:lnTo>
                    <a:pt x="1030875" y="160230"/>
                  </a:lnTo>
                  <a:lnTo>
                    <a:pt x="994875" y="160617"/>
                  </a:lnTo>
                  <a:lnTo>
                    <a:pt x="958875" y="161447"/>
                  </a:lnTo>
                  <a:lnTo>
                    <a:pt x="922875" y="161468"/>
                  </a:lnTo>
                  <a:lnTo>
                    <a:pt x="886875" y="162765"/>
                  </a:lnTo>
                  <a:lnTo>
                    <a:pt x="850875" y="164554"/>
                  </a:lnTo>
                  <a:lnTo>
                    <a:pt x="814875" y="165706"/>
                  </a:lnTo>
                  <a:lnTo>
                    <a:pt x="778875" y="164986"/>
                  </a:lnTo>
                  <a:lnTo>
                    <a:pt x="742875" y="161716"/>
                  </a:lnTo>
                  <a:lnTo>
                    <a:pt x="706875" y="158359"/>
                  </a:lnTo>
                  <a:lnTo>
                    <a:pt x="670875" y="157487"/>
                  </a:lnTo>
                  <a:lnTo>
                    <a:pt x="634875" y="158271"/>
                  </a:lnTo>
                  <a:lnTo>
                    <a:pt x="598875" y="158461"/>
                  </a:lnTo>
                  <a:lnTo>
                    <a:pt x="562875" y="158456"/>
                  </a:lnTo>
                  <a:lnTo>
                    <a:pt x="526875" y="158085"/>
                  </a:lnTo>
                  <a:lnTo>
                    <a:pt x="490875" y="156899"/>
                  </a:lnTo>
                  <a:lnTo>
                    <a:pt x="454875" y="155958"/>
                  </a:lnTo>
                  <a:lnTo>
                    <a:pt x="418875" y="156953"/>
                  </a:lnTo>
                  <a:lnTo>
                    <a:pt x="382875" y="161557"/>
                  </a:lnTo>
                  <a:lnTo>
                    <a:pt x="346875" y="165351"/>
                  </a:lnTo>
                  <a:lnTo>
                    <a:pt x="310875" y="166199"/>
                  </a:lnTo>
                  <a:lnTo>
                    <a:pt x="274875" y="166963"/>
                  </a:lnTo>
                  <a:lnTo>
                    <a:pt x="238875" y="166789"/>
                  </a:lnTo>
                  <a:lnTo>
                    <a:pt x="202875" y="166095"/>
                  </a:lnTo>
                  <a:lnTo>
                    <a:pt x="166875" y="164740"/>
                  </a:lnTo>
                  <a:lnTo>
                    <a:pt x="130875" y="161438"/>
                  </a:lnTo>
                  <a:lnTo>
                    <a:pt x="94875" y="159405"/>
                  </a:lnTo>
                  <a:lnTo>
                    <a:pt x="58875" y="159311"/>
                  </a:lnTo>
                  <a:lnTo>
                    <a:pt x="22875" y="159843"/>
                  </a:lnTo>
                  <a:lnTo>
                    <a:pt x="879" y="144000"/>
                  </a:lnTo>
                  <a:lnTo>
                    <a:pt x="677" y="108000"/>
                  </a:lnTo>
                  <a:lnTo>
                    <a:pt x="1343" y="72000"/>
                  </a:lnTo>
                  <a:lnTo>
                    <a:pt x="963" y="36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EFFF"/>
            </a:solidFill>
            <a:ln w="6000">
              <a:solidFill>
                <a:srgbClr val="EDE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tIns="0" rIns="0" bIns="11160" anchor="ctr"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lang="en-US" sz="860" b="0" u="none" strike="noStrike">
                  <a:solidFill>
                    <a:srgbClr val="454545"/>
                  </a:solidFill>
                  <a:effectLst/>
                  <a:uFillTx/>
                  <a:latin typeface="Arial"/>
                </a:rPr>
                <a:t>Vi byter kabeltv- och bredbandsleverantör till Sappa</a:t>
              </a:r>
              <a:endParaRPr lang="sv-SE" sz="86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19191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Group110"/>
          <p:cNvGrpSpPr/>
          <p:nvPr/>
        </p:nvGrpSpPr>
        <p:grpSpPr>
          <a:xfrm>
            <a:off x="133920" y="3599280"/>
            <a:ext cx="8825040" cy="927360"/>
            <a:chOff x="133920" y="3599280"/>
            <a:chExt cx="8825040" cy="927360"/>
          </a:xfrm>
        </p:grpSpPr>
        <p:sp>
          <p:nvSpPr>
            <p:cNvPr id="102" name="MainIdea"/>
            <p:cNvSpPr/>
            <p:nvPr/>
          </p:nvSpPr>
          <p:spPr>
            <a:xfrm>
              <a:off x="133920" y="3599280"/>
              <a:ext cx="8825040" cy="927360"/>
            </a:xfrm>
            <a:custGeom>
              <a:avLst/>
              <a:gdLst>
                <a:gd name="textAreaLeft" fmla="*/ 111960 w 8825040"/>
                <a:gd name="textAreaRight" fmla="*/ 8717040 w 8825040"/>
                <a:gd name="textAreaTop" fmla="*/ 90360 h 927360"/>
                <a:gd name="textAreaBottom" fmla="*/ 832680 h 927360"/>
              </a:gdLst>
              <a:ahLst/>
              <a:cxnLst/>
              <a:rect l="textAreaLeft" t="textAreaTop" r="textAreaRight" b="textAreaBottom"/>
              <a:pathLst>
                <a:path w="8825781" h="928000">
                  <a:moveTo>
                    <a:pt x="23200" y="0"/>
                  </a:moveTo>
                  <a:lnTo>
                    <a:pt x="8802581" y="0"/>
                  </a:lnTo>
                  <a:cubicBezTo>
                    <a:pt x="8818172" y="0"/>
                    <a:pt x="8825781" y="7610"/>
                    <a:pt x="8825781" y="23200"/>
                  </a:cubicBezTo>
                  <a:lnTo>
                    <a:pt x="8825781" y="904800"/>
                  </a:lnTo>
                  <a:cubicBezTo>
                    <a:pt x="8825781" y="920390"/>
                    <a:pt x="8818172" y="928000"/>
                    <a:pt x="8802581" y="928000"/>
                  </a:cubicBezTo>
                  <a:lnTo>
                    <a:pt x="23200" y="928000"/>
                  </a:lnTo>
                  <a:cubicBezTo>
                    <a:pt x="7610" y="928000"/>
                    <a:pt x="0" y="920390"/>
                    <a:pt x="0" y="904800"/>
                  </a:cubicBezTo>
                  <a:lnTo>
                    <a:pt x="0" y="23200"/>
                  </a:lnTo>
                  <a:cubicBezTo>
                    <a:pt x="0" y="7610"/>
                    <a:pt x="7610" y="0"/>
                    <a:pt x="23200" y="0"/>
                  </a:cubicBezTo>
                  <a:close/>
                </a:path>
              </a:pathLst>
            </a:custGeom>
            <a:solidFill>
              <a:srgbClr val="F6F6F6"/>
            </a:solidFill>
            <a:ln w="17400">
              <a:solidFill>
                <a:srgbClr val="F6F6F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11160" anchor="ctr"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lang="en-US" sz="2480" b="1" u="none" strike="noStrike">
                  <a:solidFill>
                    <a:srgbClr val="252626"/>
                  </a:solidFill>
                  <a:effectLst/>
                  <a:uFillTx/>
                  <a:latin typeface="Arial"/>
                </a:rPr>
                <a:t>Håll ögonen på </a:t>
              </a:r>
              <a:r>
                <a:rPr lang="en-US" sz="2480" b="1" u="none" strike="noStrike">
                  <a:solidFill>
                    <a:srgbClr val="0563C1"/>
                  </a:solidFill>
                  <a:effectLst/>
                  <a:uFillTx/>
                  <a:latin typeface="Arial"/>
                  <a:hlinkClick r:id="rId1"/>
                </a:rPr>
                <a:t>https://www.hsb.se/sodra-norrland/brf/murklan/nyheter/</a:t>
              </a:r>
              <a:endParaRPr lang="sv-SE" sz="248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主题​​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 pitchFamily="0" charset="1"/>
        <a:ea typeface=""/>
        <a:cs typeface=""/>
      </a:majorFont>
      <a:minorFont>
        <a:latin typeface="等线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Application>LibreOffice/26.2.0.3$Linux_X86_64 LibreOffice_project/f1632ca95bc60e4a160604f46a6d9de4857c31ac</Application>
  <AppVersion>15.0000</AppVersion>
  <Words>0</Words>
  <Paragraphs>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2026-02-19T09:20:51Z</dcterms:created>
  <dc:creator>anders</dc:creator>
  <dc:description/>
  <dc:language>sv-SE</dc:language>
  <cp:lastModifiedBy/>
  <cp:lastPrinted>2026-02-19T10:10:31Z</cp:lastPrinted>
  <dcterms:modified xsi:type="dcterms:W3CDTF">2026-02-19T17:52:40Z</dcterms:modified>
  <cp:revision>5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0</vt:lpwstr>
  </property>
  <property fmtid="{D5CDD505-2E9C-101B-9397-08002B2CF9AE}" pid="3" name="Slides">
    <vt:i4>1</vt:i4>
  </property>
</Properties>
</file>