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8CAA-8BD6-495B-B392-857F2AD571BC}" type="datetimeFigureOut">
              <a:rPr lang="sv-SE" smtClean="0"/>
              <a:t>2014-02-03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5426-21A3-4287-AD3B-0CF28FACADB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8CAA-8BD6-495B-B392-857F2AD571BC}" type="datetimeFigureOut">
              <a:rPr lang="sv-SE" smtClean="0"/>
              <a:t>2014-02-03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5426-21A3-4287-AD3B-0CF28FACADB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8CAA-8BD6-495B-B392-857F2AD571BC}" type="datetimeFigureOut">
              <a:rPr lang="sv-SE" smtClean="0"/>
              <a:t>2014-02-03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5426-21A3-4287-AD3B-0CF28FACADB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8CAA-8BD6-495B-B392-857F2AD571BC}" type="datetimeFigureOut">
              <a:rPr lang="sv-SE" smtClean="0"/>
              <a:t>2014-02-03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5426-21A3-4287-AD3B-0CF28FACADB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8CAA-8BD6-495B-B392-857F2AD571BC}" type="datetimeFigureOut">
              <a:rPr lang="sv-SE" smtClean="0"/>
              <a:t>2014-02-03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5426-21A3-4287-AD3B-0CF28FACADB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8CAA-8BD6-495B-B392-857F2AD571BC}" type="datetimeFigureOut">
              <a:rPr lang="sv-SE" smtClean="0"/>
              <a:t>2014-02-03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5426-21A3-4287-AD3B-0CF28FACADB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8CAA-8BD6-495B-B392-857F2AD571BC}" type="datetimeFigureOut">
              <a:rPr lang="sv-SE" smtClean="0"/>
              <a:t>2014-02-03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5426-21A3-4287-AD3B-0CF28FACADB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8CAA-8BD6-495B-B392-857F2AD571BC}" type="datetimeFigureOut">
              <a:rPr lang="sv-SE" smtClean="0"/>
              <a:t>2014-02-03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5426-21A3-4287-AD3B-0CF28FACADB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8CAA-8BD6-495B-B392-857F2AD571BC}" type="datetimeFigureOut">
              <a:rPr lang="sv-SE" smtClean="0"/>
              <a:t>2014-02-03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5426-21A3-4287-AD3B-0CF28FACADB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8CAA-8BD6-495B-B392-857F2AD571BC}" type="datetimeFigureOut">
              <a:rPr lang="sv-SE" smtClean="0"/>
              <a:t>2014-02-03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5426-21A3-4287-AD3B-0CF28FACADB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8CAA-8BD6-495B-B392-857F2AD571BC}" type="datetimeFigureOut">
              <a:rPr lang="sv-SE" smtClean="0"/>
              <a:t>2014-02-03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5426-21A3-4287-AD3B-0CF28FACADB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C8CAA-8BD6-495B-B392-857F2AD571BC}" type="datetimeFigureOut">
              <a:rPr lang="sv-SE" smtClean="0"/>
              <a:t>2014-02-03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05426-21A3-4287-AD3B-0CF28FACADB5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59632" y="404665"/>
            <a:ext cx="7412360" cy="432048"/>
          </a:xfrm>
        </p:spPr>
        <p:txBody>
          <a:bodyPr>
            <a:noAutofit/>
          </a:bodyPr>
          <a:lstStyle/>
          <a:p>
            <a:r>
              <a:rPr lang="sv-SE" sz="3200" dirty="0" smtClean="0">
                <a:latin typeface="Bookman Old Style" pitchFamily="18" charset="0"/>
              </a:rPr>
              <a:t>Blåkulla Vy mot norr</a:t>
            </a:r>
            <a:endParaRPr lang="sv-SE" sz="3200" dirty="0">
              <a:latin typeface="Bookman Old Style" pitchFamily="18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31640" y="5949280"/>
            <a:ext cx="6400800" cy="409600"/>
          </a:xfrm>
        </p:spPr>
        <p:txBody>
          <a:bodyPr>
            <a:normAutofit fontScale="77500" lnSpcReduction="20000"/>
          </a:bodyPr>
          <a:lstStyle/>
          <a:p>
            <a:endParaRPr lang="sv-SE" dirty="0"/>
          </a:p>
        </p:txBody>
      </p:sp>
      <p:pic>
        <p:nvPicPr>
          <p:cNvPr id="5" name="Bildobjekt 4" descr="Vy söder nor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7973869" cy="5569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654"/>
    </mc:Choice>
    <mc:Fallback>
      <p:transition spd="slow" advTm="2465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latin typeface="Bookman Old Style" pitchFamily="18" charset="0"/>
              </a:rPr>
              <a:t>Vy </a:t>
            </a:r>
            <a:r>
              <a:rPr lang="sv-SE" sz="2800" dirty="0" err="1" smtClean="0">
                <a:latin typeface="Bookman Old Style" pitchFamily="18" charset="0"/>
              </a:rPr>
              <a:t>odlngslådor</a:t>
            </a:r>
            <a:endParaRPr lang="sv-SE" sz="2800" dirty="0">
              <a:latin typeface="Bookman Old Style" pitchFamily="18" charset="0"/>
            </a:endParaRPr>
          </a:p>
        </p:txBody>
      </p:sp>
      <p:pic>
        <p:nvPicPr>
          <p:cNvPr id="4" name="Platshållare för innehåll 3" descr="Odlingslåd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8681"/>
          <a:stretch>
            <a:fillRect/>
          </a:stretch>
        </p:blipFill>
        <p:spPr>
          <a:xfrm>
            <a:off x="1115616" y="1628800"/>
            <a:ext cx="7156707" cy="45651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v-SE" sz="2400" dirty="0" smtClean="0">
                <a:latin typeface="Bookman Old Style" pitchFamily="18" charset="0"/>
              </a:rPr>
              <a:t>Vy mot söder</a:t>
            </a:r>
            <a:endParaRPr lang="sv-SE" sz="2400" dirty="0">
              <a:latin typeface="Bookman Old Style" pitchFamily="18" charset="0"/>
            </a:endParaRPr>
          </a:p>
        </p:txBody>
      </p:sp>
      <p:pic>
        <p:nvPicPr>
          <p:cNvPr id="4" name="Platshållare för innehåll 3" descr="Vy mot sö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151" t="6996" r="5365" b="6249"/>
          <a:stretch>
            <a:fillRect/>
          </a:stretch>
        </p:blipFill>
        <p:spPr>
          <a:xfrm>
            <a:off x="504041" y="908720"/>
            <a:ext cx="8278947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000" dirty="0" smtClean="0">
                <a:latin typeface="Bookman Old Style" pitchFamily="18" charset="0"/>
              </a:rPr>
              <a:t>Vy över </a:t>
            </a:r>
            <a:r>
              <a:rPr lang="sv-SE" sz="2000" dirty="0" err="1" smtClean="0">
                <a:latin typeface="Bookman Old Style" pitchFamily="18" charset="0"/>
              </a:rPr>
              <a:t>sop-området</a:t>
            </a:r>
            <a:endParaRPr lang="sv-SE" sz="2000" dirty="0">
              <a:latin typeface="Bookman Old Style" pitchFamily="18" charset="0"/>
            </a:endParaRPr>
          </a:p>
        </p:txBody>
      </p:sp>
      <p:pic>
        <p:nvPicPr>
          <p:cNvPr id="4" name="Platshållare för innehåll 3" descr="Vy sopor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2307" y="1600200"/>
            <a:ext cx="647938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latin typeface="Bookman Old Style" pitchFamily="18" charset="0"/>
              </a:rPr>
              <a:t>Sittplats väster</a:t>
            </a:r>
            <a:br>
              <a:rPr lang="sv-SE" sz="2800" dirty="0" smtClean="0">
                <a:latin typeface="Bookman Old Style" pitchFamily="18" charset="0"/>
              </a:rPr>
            </a:br>
            <a:r>
              <a:rPr lang="sv-SE" sz="2800" dirty="0" smtClean="0">
                <a:latin typeface="Bookman Old Style" pitchFamily="18" charset="0"/>
              </a:rPr>
              <a:t>Träaltan och pergola</a:t>
            </a:r>
            <a:endParaRPr lang="sv-SE" sz="2800" dirty="0">
              <a:latin typeface="Bookman Old Style" pitchFamily="18" charset="0"/>
            </a:endParaRPr>
          </a:p>
        </p:txBody>
      </p:sp>
      <p:pic>
        <p:nvPicPr>
          <p:cNvPr id="4" name="Platshållare för innehåll 3" descr="Vy mot västra uteplatsen mot ös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0373" b="13454"/>
          <a:stretch>
            <a:fillRect/>
          </a:stretch>
        </p:blipFill>
        <p:spPr>
          <a:xfrm>
            <a:off x="1043608" y="1412776"/>
            <a:ext cx="7233039" cy="48787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latin typeface="Bookman Old Style" pitchFamily="18" charset="0"/>
              </a:rPr>
              <a:t>Vy västra skogen mot söder</a:t>
            </a:r>
            <a:endParaRPr lang="sv-SE" sz="2800" dirty="0">
              <a:latin typeface="Bookman Old Style" pitchFamily="18" charset="0"/>
            </a:endParaRPr>
          </a:p>
        </p:txBody>
      </p:sp>
      <p:pic>
        <p:nvPicPr>
          <p:cNvPr id="4" name="Platshållare för innehåll 3" descr="Vy västra skogen mot sö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587" r="3324"/>
          <a:stretch>
            <a:fillRect/>
          </a:stretch>
        </p:blipFill>
        <p:spPr>
          <a:xfrm>
            <a:off x="1332307" y="1655916"/>
            <a:ext cx="6768085" cy="44702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latin typeface="Bookman Old Style" pitchFamily="18" charset="0"/>
              </a:rPr>
              <a:t>Pinjestranden</a:t>
            </a:r>
            <a:endParaRPr lang="sv-SE" sz="2800" dirty="0">
              <a:latin typeface="Bookman Old Style" pitchFamily="18" charset="0"/>
            </a:endParaRPr>
          </a:p>
        </p:txBody>
      </p:sp>
      <p:pic>
        <p:nvPicPr>
          <p:cNvPr id="4" name="Platshållare för innehåll 3" descr="Pinjestranden med bå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305" t="18133" r="2212"/>
          <a:stretch>
            <a:fillRect/>
          </a:stretch>
        </p:blipFill>
        <p:spPr>
          <a:xfrm>
            <a:off x="827584" y="1412776"/>
            <a:ext cx="7639385" cy="4937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latin typeface="Bookman Old Style" pitchFamily="18" charset="0"/>
              </a:rPr>
              <a:t>Västra sittplatsen</a:t>
            </a:r>
            <a:endParaRPr lang="sv-SE" sz="2800" dirty="0">
              <a:latin typeface="Bookman Old Style" pitchFamily="18" charset="0"/>
            </a:endParaRPr>
          </a:p>
        </p:txBody>
      </p:sp>
      <p:pic>
        <p:nvPicPr>
          <p:cNvPr id="4" name="Platshållare för innehåll 3" descr="Västra sittplats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63200"/>
            <a:ext cx="6984776" cy="4878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latin typeface="Bookman Old Style" pitchFamily="18" charset="0"/>
              </a:rPr>
              <a:t>Syrenberså med kryddland</a:t>
            </a:r>
            <a:endParaRPr lang="sv-SE" sz="2800" dirty="0">
              <a:latin typeface="Bookman Old Style" pitchFamily="18" charset="0"/>
            </a:endParaRPr>
          </a:p>
        </p:txBody>
      </p:sp>
      <p:pic>
        <p:nvPicPr>
          <p:cNvPr id="4" name="Platshållare för innehåll 3" descr="Bersån och kryddgård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103" b="13454"/>
          <a:stretch>
            <a:fillRect/>
          </a:stretch>
        </p:blipFill>
        <p:spPr>
          <a:xfrm>
            <a:off x="886960" y="1600200"/>
            <a:ext cx="7285440" cy="495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sv-SE" sz="2800" dirty="0" smtClean="0">
                <a:latin typeface="Bookman Old Style" pitchFamily="18" charset="0"/>
              </a:rPr>
              <a:t>Körsbärsträdgården</a:t>
            </a:r>
            <a:br>
              <a:rPr lang="sv-SE" sz="2800" dirty="0" smtClean="0">
                <a:latin typeface="Bookman Old Style" pitchFamily="18" charset="0"/>
              </a:rPr>
            </a:br>
            <a:r>
              <a:rPr lang="sv-SE" sz="2000" dirty="0" smtClean="0">
                <a:latin typeface="Bookman Old Style" pitchFamily="18" charset="0"/>
              </a:rPr>
              <a:t>Med bärbuskar, kryddland och sittplats</a:t>
            </a:r>
            <a:endParaRPr lang="sv-SE" sz="2800" dirty="0">
              <a:latin typeface="Bookman Old Style" pitchFamily="18" charset="0"/>
            </a:endParaRPr>
          </a:p>
        </p:txBody>
      </p:sp>
      <p:pic>
        <p:nvPicPr>
          <p:cNvPr id="8" name="Platshållare för innehåll 7" descr="Körsbärs- och bärbusketrädgård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323" t="15952" r="6079" b="15925"/>
          <a:stretch>
            <a:fillRect/>
          </a:stretch>
        </p:blipFill>
        <p:spPr>
          <a:xfrm>
            <a:off x="539552" y="1916832"/>
            <a:ext cx="8028698" cy="42640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latin typeface="Bookman Old Style" pitchFamily="18" charset="0"/>
              </a:rPr>
              <a:t>Odlingslådor och oval häck</a:t>
            </a:r>
            <a:br>
              <a:rPr lang="sv-SE" sz="2800" dirty="0" smtClean="0">
                <a:latin typeface="Bookman Old Style" pitchFamily="18" charset="0"/>
              </a:rPr>
            </a:br>
            <a:r>
              <a:rPr lang="sv-SE" sz="2000" dirty="0" smtClean="0">
                <a:latin typeface="Bookman Old Style" pitchFamily="18" charset="0"/>
              </a:rPr>
              <a:t>Avskildhet, lugn eller </a:t>
            </a:r>
            <a:r>
              <a:rPr lang="sv-SE" sz="2000" dirty="0" err="1" smtClean="0">
                <a:latin typeface="Bookman Old Style" pitchFamily="18" charset="0"/>
              </a:rPr>
              <a:t>utegym</a:t>
            </a:r>
            <a:endParaRPr lang="sv-SE" sz="2000" dirty="0">
              <a:latin typeface="Bookman Old Style" pitchFamily="18" charset="0"/>
            </a:endParaRPr>
          </a:p>
        </p:txBody>
      </p:sp>
      <p:pic>
        <p:nvPicPr>
          <p:cNvPr id="4" name="Platshållare för innehåll 3" descr="Odlingslådorn och oval hä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4398" r="-9"/>
          <a:stretch>
            <a:fillRect/>
          </a:stretch>
        </p:blipFill>
        <p:spPr>
          <a:xfrm>
            <a:off x="651641" y="1340768"/>
            <a:ext cx="8003773" cy="47853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30</Words>
  <Application>Microsoft Office PowerPoint</Application>
  <PresentationFormat>Bildspel på skärmen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2" baseType="lpstr">
      <vt:lpstr>Office-tema</vt:lpstr>
      <vt:lpstr>Blåkulla Vy mot norr</vt:lpstr>
      <vt:lpstr>Vy över sop-området</vt:lpstr>
      <vt:lpstr>Sittplats väster Träaltan och pergola</vt:lpstr>
      <vt:lpstr>Vy västra skogen mot söder</vt:lpstr>
      <vt:lpstr>Pinjestranden</vt:lpstr>
      <vt:lpstr>Västra sittplatsen</vt:lpstr>
      <vt:lpstr>Syrenberså med kryddland</vt:lpstr>
      <vt:lpstr>Körsbärsträdgården Med bärbuskar, kryddland och sittplats</vt:lpstr>
      <vt:lpstr>Odlingslådor och oval häck Avskildhet, lugn eller utegym</vt:lpstr>
      <vt:lpstr>Vy odlngslådor</vt:lpstr>
      <vt:lpstr>Vy mot söder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Stinas Trädgård</dc:creator>
  <cp:lastModifiedBy>Göran Lööw</cp:lastModifiedBy>
  <cp:revision>8</cp:revision>
  <dcterms:created xsi:type="dcterms:W3CDTF">2014-01-30T18:49:09Z</dcterms:created>
  <dcterms:modified xsi:type="dcterms:W3CDTF">2014-02-03T10:03:57Z</dcterms:modified>
</cp:coreProperties>
</file>