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1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9DF4AD-40FC-4306-BC1A-8D8222A078A8}" v="257" dt="2023-09-25T08:33:02.7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0" y="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Andersson" userId="e091f3b58a832ad9" providerId="LiveId" clId="{0D9DF4AD-40FC-4306-BC1A-8D8222A078A8}"/>
    <pc:docChg chg="undo custSel addSld delSld modSld">
      <pc:chgData name="Stefan Andersson" userId="e091f3b58a832ad9" providerId="LiveId" clId="{0D9DF4AD-40FC-4306-BC1A-8D8222A078A8}" dt="2023-09-25T08:33:33.621" v="1853" actId="1076"/>
      <pc:docMkLst>
        <pc:docMk/>
      </pc:docMkLst>
      <pc:sldChg chg="addSp modSp mod modAnim">
        <pc:chgData name="Stefan Andersson" userId="e091f3b58a832ad9" providerId="LiveId" clId="{0D9DF4AD-40FC-4306-BC1A-8D8222A078A8}" dt="2023-09-22T08:04:30.662" v="95" actId="1076"/>
        <pc:sldMkLst>
          <pc:docMk/>
          <pc:sldMk cId="3120481641" sldId="256"/>
        </pc:sldMkLst>
        <pc:spChg chg="add mod">
          <ac:chgData name="Stefan Andersson" userId="e091f3b58a832ad9" providerId="LiveId" clId="{0D9DF4AD-40FC-4306-BC1A-8D8222A078A8}" dt="2023-09-22T08:04:30.662" v="95" actId="1076"/>
          <ac:spMkLst>
            <pc:docMk/>
            <pc:sldMk cId="3120481641" sldId="256"/>
            <ac:spMk id="7" creationId="{C3D55820-F8D9-C25A-1137-AD245A6C85CE}"/>
          </ac:spMkLst>
        </pc:spChg>
      </pc:sldChg>
      <pc:sldChg chg="modSp mod modAnim">
        <pc:chgData name="Stefan Andersson" userId="e091f3b58a832ad9" providerId="LiveId" clId="{0D9DF4AD-40FC-4306-BC1A-8D8222A078A8}" dt="2023-09-22T08:01:20.412" v="53" actId="20577"/>
        <pc:sldMkLst>
          <pc:docMk/>
          <pc:sldMk cId="2882818610" sldId="257"/>
        </pc:sldMkLst>
        <pc:spChg chg="mod">
          <ac:chgData name="Stefan Andersson" userId="e091f3b58a832ad9" providerId="LiveId" clId="{0D9DF4AD-40FC-4306-BC1A-8D8222A078A8}" dt="2023-09-22T08:01:20.412" v="53" actId="20577"/>
          <ac:spMkLst>
            <pc:docMk/>
            <pc:sldMk cId="2882818610" sldId="257"/>
            <ac:spMk id="3" creationId="{CD94201E-3C6C-31CB-9BD3-C7162D9EBF11}"/>
          </ac:spMkLst>
        </pc:spChg>
      </pc:sldChg>
      <pc:sldChg chg="addSp delSp modSp new mod delAnim modAnim">
        <pc:chgData name="Stefan Andersson" userId="e091f3b58a832ad9" providerId="LiveId" clId="{0D9DF4AD-40FC-4306-BC1A-8D8222A078A8}" dt="2023-09-22T08:52:03.348" v="1077" actId="20577"/>
        <pc:sldMkLst>
          <pc:docMk/>
          <pc:sldMk cId="2513471541" sldId="258"/>
        </pc:sldMkLst>
        <pc:spChg chg="add del mod">
          <ac:chgData name="Stefan Andersson" userId="e091f3b58a832ad9" providerId="LiveId" clId="{0D9DF4AD-40FC-4306-BC1A-8D8222A078A8}" dt="2023-09-22T08:46:33.156" v="1009" actId="478"/>
          <ac:spMkLst>
            <pc:docMk/>
            <pc:sldMk cId="2513471541" sldId="258"/>
            <ac:spMk id="2" creationId="{EB0AAD16-D457-0C11-41B0-C8424EBD2A22}"/>
          </ac:spMkLst>
        </pc:spChg>
        <pc:spChg chg="add mod">
          <ac:chgData name="Stefan Andersson" userId="e091f3b58a832ad9" providerId="LiveId" clId="{0D9DF4AD-40FC-4306-BC1A-8D8222A078A8}" dt="2023-09-22T08:52:03.348" v="1077" actId="20577"/>
          <ac:spMkLst>
            <pc:docMk/>
            <pc:sldMk cId="2513471541" sldId="258"/>
            <ac:spMk id="5" creationId="{C1835173-5AF2-092D-43EA-F4E5F66414D0}"/>
          </ac:spMkLst>
        </pc:spChg>
        <pc:picChg chg="add mod">
          <ac:chgData name="Stefan Andersson" userId="e091f3b58a832ad9" providerId="LiveId" clId="{0D9DF4AD-40FC-4306-BC1A-8D8222A078A8}" dt="2023-09-22T08:49:03.285" v="1019" actId="1076"/>
          <ac:picMkLst>
            <pc:docMk/>
            <pc:sldMk cId="2513471541" sldId="258"/>
            <ac:picMk id="4" creationId="{1D486CD2-C531-E884-60F0-3B518D4820D5}"/>
          </ac:picMkLst>
        </pc:picChg>
      </pc:sldChg>
      <pc:sldChg chg="addSp modSp new del mod">
        <pc:chgData name="Stefan Andersson" userId="e091f3b58a832ad9" providerId="LiveId" clId="{0D9DF4AD-40FC-4306-BC1A-8D8222A078A8}" dt="2023-09-25T07:20:42.078" v="1118" actId="47"/>
        <pc:sldMkLst>
          <pc:docMk/>
          <pc:sldMk cId="2493816985" sldId="259"/>
        </pc:sldMkLst>
        <pc:spChg chg="add mod">
          <ac:chgData name="Stefan Andersson" userId="e091f3b58a832ad9" providerId="LiveId" clId="{0D9DF4AD-40FC-4306-BC1A-8D8222A078A8}" dt="2023-09-25T07:19:24.839" v="1110" actId="20577"/>
          <ac:spMkLst>
            <pc:docMk/>
            <pc:sldMk cId="2493816985" sldId="259"/>
            <ac:spMk id="2" creationId="{9CF4A730-4DB4-83B0-9BE6-F29DA7C03A2E}"/>
          </ac:spMkLst>
        </pc:spChg>
      </pc:sldChg>
      <pc:sldChg chg="modSp new del mod">
        <pc:chgData name="Stefan Andersson" userId="e091f3b58a832ad9" providerId="LiveId" clId="{0D9DF4AD-40FC-4306-BC1A-8D8222A078A8}" dt="2023-09-25T07:20:44.518" v="1119" actId="47"/>
        <pc:sldMkLst>
          <pc:docMk/>
          <pc:sldMk cId="1836724962" sldId="260"/>
        </pc:sldMkLst>
        <pc:spChg chg="mod">
          <ac:chgData name="Stefan Andersson" userId="e091f3b58a832ad9" providerId="LiveId" clId="{0D9DF4AD-40FC-4306-BC1A-8D8222A078A8}" dt="2023-09-25T07:19:53.537" v="1112"/>
          <ac:spMkLst>
            <pc:docMk/>
            <pc:sldMk cId="1836724962" sldId="260"/>
            <ac:spMk id="2" creationId="{7B2F71D1-637B-7C35-712B-CD19D5623432}"/>
          </ac:spMkLst>
        </pc:spChg>
      </pc:sldChg>
      <pc:sldChg chg="addSp modSp new mod modAnim">
        <pc:chgData name="Stefan Andersson" userId="e091f3b58a832ad9" providerId="LiveId" clId="{0D9DF4AD-40FC-4306-BC1A-8D8222A078A8}" dt="2023-09-25T08:33:33.621" v="1853" actId="1076"/>
        <pc:sldMkLst>
          <pc:docMk/>
          <pc:sldMk cId="4024931695" sldId="261"/>
        </pc:sldMkLst>
        <pc:spChg chg="mod">
          <ac:chgData name="Stefan Andersson" userId="e091f3b58a832ad9" providerId="LiveId" clId="{0D9DF4AD-40FC-4306-BC1A-8D8222A078A8}" dt="2023-09-25T07:34:44.150" v="1770" actId="20577"/>
          <ac:spMkLst>
            <pc:docMk/>
            <pc:sldMk cId="4024931695" sldId="261"/>
            <ac:spMk id="2" creationId="{17DB7D45-1527-71AA-5C75-EEE0E9FDEF71}"/>
          </ac:spMkLst>
        </pc:spChg>
        <pc:spChg chg="mod">
          <ac:chgData name="Stefan Andersson" userId="e091f3b58a832ad9" providerId="LiveId" clId="{0D9DF4AD-40FC-4306-BC1A-8D8222A078A8}" dt="2023-09-25T07:35:23.427" v="1800" actId="20577"/>
          <ac:spMkLst>
            <pc:docMk/>
            <pc:sldMk cId="4024931695" sldId="261"/>
            <ac:spMk id="3" creationId="{F86E0D0C-FB9D-AB45-7846-483285BE18D2}"/>
          </ac:spMkLst>
        </pc:spChg>
        <pc:spChg chg="mod">
          <ac:chgData name="Stefan Andersson" userId="e091f3b58a832ad9" providerId="LiveId" clId="{0D9DF4AD-40FC-4306-BC1A-8D8222A078A8}" dt="2023-09-25T07:35:29.369" v="1805" actId="20577"/>
          <ac:spMkLst>
            <pc:docMk/>
            <pc:sldMk cId="4024931695" sldId="261"/>
            <ac:spMk id="4" creationId="{45C9CC2F-A184-A733-7788-5F71FA0D5D44}"/>
          </ac:spMkLst>
        </pc:spChg>
        <pc:spChg chg="add mod">
          <ac:chgData name="Stefan Andersson" userId="e091f3b58a832ad9" providerId="LiveId" clId="{0D9DF4AD-40FC-4306-BC1A-8D8222A078A8}" dt="2023-09-25T08:33:02.769" v="1851" actId="6549"/>
          <ac:spMkLst>
            <pc:docMk/>
            <pc:sldMk cId="4024931695" sldId="261"/>
            <ac:spMk id="5" creationId="{FFF7061B-4C49-B833-E7C7-065F137730D7}"/>
          </ac:spMkLst>
        </pc:spChg>
        <pc:spChg chg="add mod">
          <ac:chgData name="Stefan Andersson" userId="e091f3b58a832ad9" providerId="LiveId" clId="{0D9DF4AD-40FC-4306-BC1A-8D8222A078A8}" dt="2023-09-25T08:33:33.621" v="1853" actId="1076"/>
          <ac:spMkLst>
            <pc:docMk/>
            <pc:sldMk cId="4024931695" sldId="261"/>
            <ac:spMk id="6" creationId="{22D4A8F0-9F84-B49A-E71A-A6B01A29BF9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FDEDDC-1850-342D-B5C7-5C85073FD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BC443B2-33C7-5A63-B54A-FF2BA4E16C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A1C75C-CE4C-ED3E-D9BD-E0DD695C0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2E04BD-D2FB-7000-67DA-10C00F250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4ECC1E-D4A9-FDB4-6B97-4B5D4B79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749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F6F630-FC6D-0E8C-90B8-1AF4B1B78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88CC771-A9B9-80E4-3B93-19F69FCC3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4311CA-3E42-A5B7-C32D-685F3192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1D67A7A-27BD-2F63-ED84-308064DB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91DFB98-1373-02CF-6EF6-F5C66E06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1854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B3AA717-DA2E-B811-FD04-7D6B455FA4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B2441E6-5122-9610-6D4C-DF7EE008F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6EFA3F-7AAC-9862-B336-7DB90075A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F50FBD-2ED8-70A1-49C4-CCDDA00F0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69229F-64F2-8011-A282-F5F072E0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52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07E5CB-51DC-7C62-4C86-A04CD5F9A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27A1E6-5A6A-31EB-B11B-CC5595218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ED90211-3A1C-4295-EDD3-ED16F53B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312B05-56E4-33D0-2D70-10C72AA6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591327-450B-986A-B0C4-41AD3A2C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7198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28D722-653D-951F-CDE3-DCE90C27A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8E1514-82A5-0E13-9A43-3F0631CB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D6AB9A-98B9-EC62-5071-5D096DF3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CA9FCE-B6F3-E049-55E2-A3702BD1D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3FF7484-6D62-AA8E-B2C7-02B6E994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699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DDB56CE-81E4-5D6A-7944-FAC3A0CF3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00AED6F-4436-A694-233F-6B03658CEE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BAE2858-7BC5-A7DC-706D-72066391B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9E9B439-C808-4946-2696-0A690520C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CA0D508-3BE8-6063-8F9B-DC1D1649F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D052A1-1CCB-9777-C3FB-82C112FD8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466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814AB8-C3BB-6EDC-4A33-02E090AF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63746CD-DAA8-609F-CCEB-B395C9D2B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1C7E810-1281-799C-853B-EC4796100F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0E79BDA-D197-41AC-05A0-EE9831482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A9FB317-1258-9EF5-456C-5F9E1130F1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8FCF177-7657-008F-83C0-5C04097EE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168BC1A-F0E6-4285-5DF5-F0AA3AC1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C435E55-8710-0B22-39A2-7305CD294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00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F1746E-8E03-C97F-20F5-37D329129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D1C623E-0656-BB60-BCC0-208907876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57FBB9-3658-22AC-93A1-A4404D01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65B4C79-5A81-F51D-CEA1-D3DE2052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4948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090A1B4-2A2C-8A5A-9F0C-A81DF4C74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F051727-911B-85BE-8955-724C5FBDD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C9A4219-6BAC-0EC7-8C92-2FA50B35B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340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AD562A-FE8A-6C7E-48CA-6EF08B6CD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3FC3B20-55AB-DF58-9B1B-ACB985380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966C4B-EFE4-3E1B-2001-CF96DD111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CFE30C-5008-3105-0D8F-787745796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3DB019-CEE8-85D6-B5A0-E928188CB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148BF12-5E38-5D50-7F91-15922ABFA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597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E5CE60-EA8B-C24D-5981-0EC90E208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8A7C1D3-2ACB-45DA-047E-7631BB3608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1803F9-30CD-FEA9-8951-DEEA638174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02BEC2D-F465-A691-60A4-31AC51208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28C54A3-665A-844C-1DA4-F0865A237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A87C0DE-ACC8-91B6-9A02-08C476EFB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346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7DD548F-8720-7F78-BDEE-B35EFE233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5F3BDB-F92E-5845-0A08-823518A9D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ACD29F-6938-CD70-22AE-01D86A904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AF5FD-2BAC-4177-BA6B-6168A2309F60}" type="datetimeFigureOut">
              <a:rPr lang="sv-SE" smtClean="0"/>
              <a:t>2023-09-25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E38A262-A29F-97A4-AB8A-9CD5085A0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7B22EE-E5FD-2C30-F3A6-D7392B336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E9C35-3694-417E-88F9-ED21E9C63D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96E45D-05A7-7A4D-4F95-8AF195B01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Välkommen till Framtiden!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94201E-3C6C-31CB-9BD3-C7162D9EBF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Försäljning av Elbilar och hybrider ökar</a:t>
            </a:r>
          </a:p>
          <a:p>
            <a:r>
              <a:rPr lang="sv-SE" dirty="0"/>
              <a:t>Fossildrivna bilar – Tillverkningsstopp 2030</a:t>
            </a:r>
          </a:p>
          <a:p>
            <a:r>
              <a:rPr lang="sv-SE" dirty="0"/>
              <a:t>Vill vara en BRF som nuvarande och blivande grannar väljer</a:t>
            </a:r>
          </a:p>
          <a:p>
            <a:r>
              <a:rPr lang="sv-SE" dirty="0"/>
              <a:t>Som med gungställningar, </a:t>
            </a:r>
            <a:r>
              <a:rPr lang="sv-SE" dirty="0" err="1"/>
              <a:t>tvättgarage</a:t>
            </a:r>
            <a:r>
              <a:rPr lang="sv-SE" dirty="0"/>
              <a:t>, mattpiskställningar</a:t>
            </a:r>
          </a:p>
          <a:p>
            <a:r>
              <a:rPr lang="sv-SE" dirty="0"/>
              <a:t>Allt passar eller intresserar inte alla men behövs för att attrahera fler</a:t>
            </a:r>
          </a:p>
          <a:p>
            <a:r>
              <a:rPr lang="sv-SE" dirty="0"/>
              <a:t>Oklart hur laddning kommer ske och var framöver</a:t>
            </a:r>
          </a:p>
          <a:p>
            <a:r>
              <a:rPr lang="sv-SE" dirty="0"/>
              <a:t>Stöd fr </a:t>
            </a:r>
            <a:r>
              <a:rPr lang="sv-SE" dirty="0" err="1"/>
              <a:t>Naturvårsverket</a:t>
            </a:r>
            <a:r>
              <a:rPr lang="sv-SE" dirty="0"/>
              <a:t> – Betalar halva investeringen. Finns nu!</a:t>
            </a:r>
          </a:p>
          <a:p>
            <a:r>
              <a:rPr lang="sv-SE" dirty="0"/>
              <a:t>Förändringar? Fler glada än besvikna</a:t>
            </a:r>
          </a:p>
          <a:p>
            <a:r>
              <a:rPr lang="sv-SE" dirty="0"/>
              <a:t>Här kommer ett förslag</a:t>
            </a:r>
          </a:p>
        </p:txBody>
      </p:sp>
    </p:spTree>
    <p:extLst>
      <p:ext uri="{BB962C8B-B14F-4D97-AF65-F5344CB8AC3E}">
        <p14:creationId xmlns:p14="http://schemas.microsoft.com/office/powerpoint/2010/main" val="288281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9136BBA3-F231-708C-5EDC-537A9CE73B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29119" y="492278"/>
            <a:ext cx="2245360" cy="6050762"/>
          </a:xfrm>
        </p:spPr>
        <p:txBody>
          <a:bodyPr>
            <a:normAutofit/>
          </a:bodyPr>
          <a:lstStyle/>
          <a:p>
            <a:r>
              <a:rPr lang="sv-SE" dirty="0"/>
              <a:t>Längor – platser</a:t>
            </a:r>
          </a:p>
          <a:p>
            <a:r>
              <a:rPr lang="sv-SE" dirty="0">
                <a:solidFill>
                  <a:schemeClr val="accent1"/>
                </a:solidFill>
              </a:rPr>
              <a:t>Kall - 64</a:t>
            </a:r>
          </a:p>
          <a:p>
            <a:r>
              <a:rPr lang="sv-SE" dirty="0"/>
              <a:t>1 - 18</a:t>
            </a:r>
          </a:p>
          <a:p>
            <a:r>
              <a:rPr lang="sv-SE" dirty="0"/>
              <a:t>2 - 7</a:t>
            </a:r>
          </a:p>
          <a:p>
            <a:r>
              <a:rPr lang="sv-SE" dirty="0"/>
              <a:t>3 - 8</a:t>
            </a:r>
          </a:p>
          <a:p>
            <a:r>
              <a:rPr lang="sv-SE" dirty="0"/>
              <a:t>4 - 7</a:t>
            </a:r>
          </a:p>
          <a:p>
            <a:r>
              <a:rPr lang="sv-SE" dirty="0"/>
              <a:t>5 - 7</a:t>
            </a:r>
          </a:p>
          <a:p>
            <a:r>
              <a:rPr lang="sv-SE" dirty="0"/>
              <a:t>6 - 8</a:t>
            </a:r>
          </a:p>
          <a:p>
            <a:r>
              <a:rPr lang="sv-SE" dirty="0"/>
              <a:t>7 - 9</a:t>
            </a:r>
          </a:p>
          <a:p>
            <a:r>
              <a:rPr lang="sv-SE" dirty="0">
                <a:solidFill>
                  <a:srgbClr val="FF0000"/>
                </a:solidFill>
              </a:rPr>
              <a:t>Varm - 12</a:t>
            </a:r>
          </a:p>
          <a:p>
            <a:r>
              <a:rPr lang="sv-SE" dirty="0"/>
              <a:t>8 - 4</a:t>
            </a:r>
          </a:p>
          <a:p>
            <a:r>
              <a:rPr lang="sv-SE" dirty="0"/>
              <a:t>9 – 10</a:t>
            </a:r>
          </a:p>
          <a:p>
            <a:r>
              <a:rPr lang="sv-SE" b="1" dirty="0" err="1"/>
              <a:t>Sum</a:t>
            </a:r>
            <a:r>
              <a:rPr lang="sv-SE" b="1" dirty="0"/>
              <a:t> 76</a:t>
            </a:r>
          </a:p>
        </p:txBody>
      </p:sp>
      <p:pic>
        <p:nvPicPr>
          <p:cNvPr id="5" name="Bildobjekt 4" descr="En bild som visar rita, skiss, Parallell, handskrift">
            <a:extLst>
              <a:ext uri="{FF2B5EF4-FFF2-40B4-BE49-F238E27FC236}">
                <a16:creationId xmlns:a16="http://schemas.microsoft.com/office/drawing/2014/main" id="{1ACC2A10-8430-4AEF-5BF9-9169DD17C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" y="479819"/>
            <a:ext cx="6441439" cy="5605383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88CD611A-8320-7D2D-3729-A0C21152F94D}"/>
              </a:ext>
            </a:extLst>
          </p:cNvPr>
          <p:cNvSpPr txBox="1"/>
          <p:nvPr/>
        </p:nvSpPr>
        <p:spPr>
          <a:xfrm>
            <a:off x="9174479" y="441478"/>
            <a:ext cx="231648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dirty="0"/>
              <a:t>Förslag –</a:t>
            </a:r>
            <a:r>
              <a:rPr lang="sv-SE" sz="2200" dirty="0" err="1"/>
              <a:t>Elplatser</a:t>
            </a:r>
            <a:endParaRPr lang="sv-SE" sz="2200" dirty="0"/>
          </a:p>
          <a:p>
            <a:pPr algn="ctr">
              <a:lnSpc>
                <a:spcPct val="150000"/>
              </a:lnSpc>
            </a:pPr>
            <a:r>
              <a:rPr lang="sv-SE" sz="2400" dirty="0">
                <a:solidFill>
                  <a:srgbClr val="0070C0"/>
                </a:solidFill>
              </a:rPr>
              <a:t>Kall - 25</a:t>
            </a:r>
          </a:p>
          <a:p>
            <a:pPr algn="ctr">
              <a:lnSpc>
                <a:spcPct val="150000"/>
              </a:lnSpc>
            </a:pPr>
            <a:r>
              <a:rPr lang="sv-SE" sz="2400" dirty="0"/>
              <a:t>1 - 9</a:t>
            </a:r>
          </a:p>
          <a:p>
            <a:pPr algn="ctr">
              <a:lnSpc>
                <a:spcPct val="150000"/>
              </a:lnSpc>
            </a:pPr>
            <a:r>
              <a:rPr lang="sv-SE" sz="2400" dirty="0"/>
              <a:t>3 - 8</a:t>
            </a:r>
          </a:p>
          <a:p>
            <a:pPr algn="ctr">
              <a:lnSpc>
                <a:spcPct val="150000"/>
              </a:lnSpc>
            </a:pPr>
            <a:r>
              <a:rPr lang="sv-SE" sz="2400" dirty="0"/>
              <a:t>6 - 8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3D55820-F8D9-C25A-1137-AD245A6C85CE}"/>
              </a:ext>
            </a:extLst>
          </p:cNvPr>
          <p:cNvSpPr txBox="1"/>
          <p:nvPr/>
        </p:nvSpPr>
        <p:spPr>
          <a:xfrm>
            <a:off x="3413760" y="5715870"/>
            <a:ext cx="33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Pilarna visar varifrån elen kommer</a:t>
            </a:r>
          </a:p>
        </p:txBody>
      </p:sp>
    </p:spTree>
    <p:extLst>
      <p:ext uri="{BB962C8B-B14F-4D97-AF65-F5344CB8AC3E}">
        <p14:creationId xmlns:p14="http://schemas.microsoft.com/office/powerpoint/2010/main" val="312048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 descr="En bild som visar datormus, design&#10;&#10;Automatiskt genererad beskrivning">
            <a:extLst>
              <a:ext uri="{FF2B5EF4-FFF2-40B4-BE49-F238E27FC236}">
                <a16:creationId xmlns:a16="http://schemas.microsoft.com/office/drawing/2014/main" id="{1D486CD2-C531-E884-60F0-3B518D482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868" y="782121"/>
            <a:ext cx="3522754" cy="5293757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C1835173-5AF2-092D-43EA-F4E5F66414D0}"/>
              </a:ext>
            </a:extLst>
          </p:cNvPr>
          <p:cNvSpPr txBox="1"/>
          <p:nvPr/>
        </p:nvSpPr>
        <p:spPr>
          <a:xfrm>
            <a:off x="499642" y="1397674"/>
            <a:ext cx="770818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Få använder M/K värmare – Flesta oanvända…?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Montera bort motor och kupé värmare i de berörda längorna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Få kommer behöva flytta P-plats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Nya Parkerings policy kommer göras – Kö system ses över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FÖRBJUDET att ladda i M/K värmare eller i varmgarage! </a:t>
            </a:r>
            <a:r>
              <a:rPr lang="sv-SE" sz="2000" dirty="0">
                <a:solidFill>
                  <a:srgbClr val="FF0000"/>
                </a:solidFill>
              </a:rPr>
              <a:t>BRANDFARA!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err="1"/>
              <a:t>Zaptec</a:t>
            </a:r>
            <a:r>
              <a:rPr lang="sv-SE" sz="2000" dirty="0"/>
              <a:t> Pro – Testvinnare – Norsk tillverkad – </a:t>
            </a:r>
            <a:r>
              <a:rPr lang="sv-SE" sz="2000" dirty="0" err="1"/>
              <a:t>Bla</a:t>
            </a:r>
            <a:r>
              <a:rPr lang="sv-SE" sz="2000" dirty="0"/>
              <a:t> ensamma om automatisk jordfelsbrytare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4G uppkoppling (kostnadsfri) – Mäter förbrukning - Kostnadsfri APP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Faktureras var och en via konto/kreditkort – Som en P-</a:t>
            </a:r>
            <a:r>
              <a:rPr lang="sv-SE" sz="2000" dirty="0" err="1"/>
              <a:t>app</a:t>
            </a: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Anslutna till Power </a:t>
            </a:r>
            <a:r>
              <a:rPr lang="sv-SE" sz="2000" dirty="0" err="1"/>
              <a:t>Circle</a:t>
            </a:r>
            <a:r>
              <a:rPr lang="sv-SE" sz="2000" dirty="0"/>
              <a:t> – Kan ladda vid olika stationer i hela Europa – Allt på samma faktura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Vid aktivering av boxen 29 kr/mån – kommer på P eller hyresavin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4 offerter – Kommer kosta ca 200´ - 250´ kr. Ca 8´ - 10´ kr/Styck (25 </a:t>
            </a:r>
            <a:r>
              <a:rPr lang="sv-SE" sz="2000" dirty="0" err="1"/>
              <a:t>st</a:t>
            </a:r>
            <a:r>
              <a:rPr lang="sv-SE" sz="2000"/>
              <a:t>)</a:t>
            </a: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Leverans, inkopplat och klart ca 2-3 veckor		</a:t>
            </a:r>
            <a:endParaRPr lang="sv-SE" sz="2000" dirty="0">
              <a:solidFill>
                <a:srgbClr val="FF0000"/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347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DB7D45-1527-71AA-5C75-EEE0E9FDE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09105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sz="6700" b="1" dirty="0"/>
              <a:t>Carport      vs       Garage 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6E0D0C-FB9D-AB45-7846-483285BE18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3331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Behöver ej skrapa rutor</a:t>
            </a:r>
          </a:p>
          <a:p>
            <a:r>
              <a:rPr lang="sv-SE" dirty="0"/>
              <a:t>Slipper går ur bil och låsa upp, smidigare (tid, regn mm)</a:t>
            </a:r>
          </a:p>
          <a:p>
            <a:r>
              <a:rPr lang="sv-SE" dirty="0"/>
              <a:t>Fler bilar får plats (längd, höjd) = Kan vara avgörande för nya grannar!</a:t>
            </a:r>
          </a:p>
          <a:p>
            <a:r>
              <a:rPr lang="sv-SE" dirty="0"/>
              <a:t>Porten kan ej förstöra bilen (om ex fjädern släpper, el mekaniskt fel)</a:t>
            </a:r>
          </a:p>
          <a:p>
            <a:r>
              <a:rPr lang="sv-SE" dirty="0"/>
              <a:t>Slipper underhåll, laga lås/nycklar</a:t>
            </a:r>
          </a:p>
          <a:p>
            <a:r>
              <a:rPr lang="sv-SE" dirty="0"/>
              <a:t>Taket blir högre - Slipper slå i huvudet</a:t>
            </a:r>
          </a:p>
          <a:p>
            <a:r>
              <a:rPr lang="sv-SE" dirty="0"/>
              <a:t>???</a:t>
            </a:r>
          </a:p>
          <a:p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5C9CC2F-A184-A733-7788-5F71FA0D5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53331"/>
            <a:ext cx="5181600" cy="435133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Behöver ej skrapa rutor</a:t>
            </a:r>
          </a:p>
          <a:p>
            <a:r>
              <a:rPr lang="sv-SE" dirty="0"/>
              <a:t>Ingen snö blåser in (antal ggr/år?)</a:t>
            </a:r>
          </a:p>
          <a:p>
            <a:r>
              <a:rPr lang="sv-SE" dirty="0"/>
              <a:t>Förvaring? Försäkring gäller ej och alla portar är i princip aldrig låsta</a:t>
            </a:r>
          </a:p>
          <a:p>
            <a:r>
              <a:rPr lang="sv-SE" dirty="0"/>
              <a:t>???</a:t>
            </a:r>
          </a:p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FFF7061B-4C49-B833-E7C7-065F137730D7}"/>
              </a:ext>
            </a:extLst>
          </p:cNvPr>
          <p:cNvSpPr txBox="1"/>
          <p:nvPr/>
        </p:nvSpPr>
        <p:spPr>
          <a:xfrm>
            <a:off x="5654828" y="4856279"/>
            <a:ext cx="6333657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600" dirty="0"/>
              <a:t>I nybyggda längor mestadels carport</a:t>
            </a:r>
          </a:p>
          <a:p>
            <a:r>
              <a:rPr lang="sv-SE" sz="2600" dirty="0">
                <a:solidFill>
                  <a:srgbClr val="00B050"/>
                </a:solidFill>
              </a:rPr>
              <a:t>Förslag: Montera bort portarna i några längor</a:t>
            </a:r>
          </a:p>
          <a:p>
            <a:endParaRPr lang="sv-SE" sz="2600" dirty="0">
              <a:solidFill>
                <a:srgbClr val="00B050"/>
              </a:solidFill>
            </a:endParaRP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22D4A8F0-9F84-B49A-E71A-A6B01A29BF9B}"/>
              </a:ext>
            </a:extLst>
          </p:cNvPr>
          <p:cNvSpPr txBox="1"/>
          <p:nvPr/>
        </p:nvSpPr>
        <p:spPr>
          <a:xfrm>
            <a:off x="9172647" y="6482772"/>
            <a:ext cx="3019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800" b="1" i="1" dirty="0">
                <a:solidFill>
                  <a:srgbClr val="00B0F0"/>
                </a:solidFill>
              </a:rPr>
              <a:t>- För en attraktiv BRF i tiden!!</a:t>
            </a:r>
          </a:p>
        </p:txBody>
      </p:sp>
    </p:spTree>
    <p:extLst>
      <p:ext uri="{BB962C8B-B14F-4D97-AF65-F5344CB8AC3E}">
        <p14:creationId xmlns:p14="http://schemas.microsoft.com/office/powerpoint/2010/main" val="40249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404</Words>
  <Application>Microsoft Office PowerPoint</Application>
  <PresentationFormat>Bredbild</PresentationFormat>
  <Paragraphs>67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Välkommen till Framtiden!</vt:lpstr>
      <vt:lpstr>PowerPoint-presentation</vt:lpstr>
      <vt:lpstr>PowerPoint-presentation</vt:lpstr>
      <vt:lpstr>Carport      vs       Garage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Välkommen till Framtiden!</dc:title>
  <dc:creator>Stefan Andersson</dc:creator>
  <cp:lastModifiedBy>Stefan Andersson</cp:lastModifiedBy>
  <cp:revision>1</cp:revision>
  <dcterms:created xsi:type="dcterms:W3CDTF">2023-09-22T07:22:46Z</dcterms:created>
  <dcterms:modified xsi:type="dcterms:W3CDTF">2023-09-25T08:33:44Z</dcterms:modified>
</cp:coreProperties>
</file>