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B6DD88-9C2F-4E62-9DA4-7FF914A8702A}" v="5" dt="2025-05-07T14:24:41.6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558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ina Ruuth" userId="9dc156bd64ad697f" providerId="LiveId" clId="{78B6DD88-9C2F-4E62-9DA4-7FF914A8702A}"/>
    <pc:docChg chg="modSld">
      <pc:chgData name="Carina Ruuth" userId="9dc156bd64ad697f" providerId="LiveId" clId="{78B6DD88-9C2F-4E62-9DA4-7FF914A8702A}" dt="2025-05-07T14:25:03.265" v="26" actId="20577"/>
      <pc:docMkLst>
        <pc:docMk/>
      </pc:docMkLst>
      <pc:sldChg chg="addSp modSp mod">
        <pc:chgData name="Carina Ruuth" userId="9dc156bd64ad697f" providerId="LiveId" clId="{78B6DD88-9C2F-4E62-9DA4-7FF914A8702A}" dt="2025-05-07T14:25:03.265" v="26" actId="20577"/>
        <pc:sldMkLst>
          <pc:docMk/>
          <pc:sldMk cId="440601710" sldId="256"/>
        </pc:sldMkLst>
        <pc:spChg chg="add mod">
          <ac:chgData name="Carina Ruuth" userId="9dc156bd64ad697f" providerId="LiveId" clId="{78B6DD88-9C2F-4E62-9DA4-7FF914A8702A}" dt="2025-05-07T14:24:26.637" v="0"/>
          <ac:spMkLst>
            <pc:docMk/>
            <pc:sldMk cId="440601710" sldId="256"/>
            <ac:spMk id="2" creationId="{EB4E46E6-6EE2-FA19-C61C-E7BE669F2C2D}"/>
          </ac:spMkLst>
        </pc:spChg>
        <pc:spChg chg="add mod">
          <ac:chgData name="Carina Ruuth" userId="9dc156bd64ad697f" providerId="LiveId" clId="{78B6DD88-9C2F-4E62-9DA4-7FF914A8702A}" dt="2025-05-07T14:25:03.265" v="26" actId="20577"/>
          <ac:spMkLst>
            <pc:docMk/>
            <pc:sldMk cId="440601710" sldId="256"/>
            <ac:spMk id="5" creationId="{F36884B9-BB61-C689-BE3D-01537E2E552C}"/>
          </ac:spMkLst>
        </pc:spChg>
        <pc:cxnChg chg="add mod">
          <ac:chgData name="Carina Ruuth" userId="9dc156bd64ad697f" providerId="LiveId" clId="{78B6DD88-9C2F-4E62-9DA4-7FF914A8702A}" dt="2025-05-07T14:24:26.637" v="0"/>
          <ac:cxnSpMkLst>
            <pc:docMk/>
            <pc:sldMk cId="440601710" sldId="256"/>
            <ac:cxnSpMk id="3" creationId="{701DD467-A915-0091-DBF6-85AAFDCE6A29}"/>
          </ac:cxnSpMkLst>
        </pc:cxnChg>
        <pc:cxnChg chg="add mod">
          <ac:chgData name="Carina Ruuth" userId="9dc156bd64ad697f" providerId="LiveId" clId="{78B6DD88-9C2F-4E62-9DA4-7FF914A8702A}" dt="2025-05-07T14:24:53.782" v="20" actId="1036"/>
          <ac:cxnSpMkLst>
            <pc:docMk/>
            <pc:sldMk cId="440601710" sldId="256"/>
            <ac:cxnSpMk id="7" creationId="{1A930CE1-F092-983A-4386-F64294D613BE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7FE05E-82E1-E32B-02EC-9A76A5BBBF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23B3B85-FB60-4C5B-FD0B-8638E03B98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B0340E8-B80F-6E5D-D6AF-5B68DE467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5999C-E59B-4D99-BCFD-F2827AC342F3}" type="datetimeFigureOut">
              <a:rPr lang="sv-SE" smtClean="0"/>
              <a:t>2025-05-07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F34A2-8116-BE6B-A508-1657D0219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9E6FBC9-2DE2-0840-BB60-84C77F511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36B6E-B81B-45F4-9D69-DB52ADEB3B6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15292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85A6A8-2BFA-88DE-E740-EE181310E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FC02743-8DBA-BA9C-100C-A5C2799786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B0F9AE0-4948-8EFB-2E33-158199D91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5999C-E59B-4D99-BCFD-F2827AC342F3}" type="datetimeFigureOut">
              <a:rPr lang="sv-SE" smtClean="0"/>
              <a:t>2025-05-07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43E19B8-3EAF-B7AB-EE87-BB99B2CA0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0EC1D0C-508E-2C03-AC8F-CBFF9054E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36B6E-B81B-45F4-9D69-DB52ADEB3B6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2824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A637EB8-962B-175B-8222-46AB3D128C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B1CE274-BCF5-A27A-BA7D-1A42DE5258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DC1E387-B6F7-3F93-1F88-C57714C60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5999C-E59B-4D99-BCFD-F2827AC342F3}" type="datetimeFigureOut">
              <a:rPr lang="sv-SE" smtClean="0"/>
              <a:t>2025-05-07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C363904-0EAC-BADC-7FA7-F34E4B52B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91E7D83-28A7-D054-40D5-1B462342A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36B6E-B81B-45F4-9D69-DB52ADEB3B6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8305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9A3517-F1B5-A4B8-10C7-31C3E487B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6CE0D96-93B0-F26B-A308-842AECE14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90D5C8-5CB9-3739-51A7-9949E3DCA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5999C-E59B-4D99-BCFD-F2827AC342F3}" type="datetimeFigureOut">
              <a:rPr lang="sv-SE" smtClean="0"/>
              <a:t>2025-05-07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1B9F497-B142-68CB-D037-BFAE88644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A324D21-3260-7B38-D3FF-4AF02787F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36B6E-B81B-45F4-9D69-DB52ADEB3B6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9540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4BE7645-1C93-43CA-968F-B2F86334C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CAAD94B-3C1B-7CDF-E6F9-BEB0AD4BF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4FAFF77-9BA8-4EAB-C253-9856AAF96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5999C-E59B-4D99-BCFD-F2827AC342F3}" type="datetimeFigureOut">
              <a:rPr lang="sv-SE" smtClean="0"/>
              <a:t>2025-05-07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83B9AD0-5F6F-5E8D-6706-C05D1845C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9AB8ABE-4E15-8CE9-5C31-0786D44E3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36B6E-B81B-45F4-9D69-DB52ADEB3B6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5700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B37D336-84CA-B181-6451-BE3F72A29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F4FA411-37C9-7936-78E5-694EB31A0B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90F3408-1097-6ED2-6983-0B0890CEF2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859F83F-BAEE-E12A-931B-0DB07B4CE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5999C-E59B-4D99-BCFD-F2827AC342F3}" type="datetimeFigureOut">
              <a:rPr lang="sv-SE" smtClean="0"/>
              <a:t>2025-05-07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8492529-BD67-57F5-17B7-8B3BA734E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95E65F5-7A1E-4111-062D-5DBF3CA6C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36B6E-B81B-45F4-9D69-DB52ADEB3B6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2070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A64C66-1ED5-7CCF-06F3-0B420817B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6B36366-A3D4-70FA-47FF-EA3630C95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37FDEE3-827D-68D3-6021-8F4876E520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BDDC38F-8EDB-6411-6025-7DB58B29D0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7D95F29-90FB-494C-7F65-86F3D6021E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87041DC3-57B2-82F9-126B-21BF93070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5999C-E59B-4D99-BCFD-F2827AC342F3}" type="datetimeFigureOut">
              <a:rPr lang="sv-SE" smtClean="0"/>
              <a:t>2025-05-07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3BBB533-C52E-0DFD-A9DF-92320EBC8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B9A86CC-F930-FD9D-A050-C4C5EBF6C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36B6E-B81B-45F4-9D69-DB52ADEB3B6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0323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7AE991-E129-0E2E-7246-C74BD0989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088D764-9FFE-802B-70EC-459CFAE58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5999C-E59B-4D99-BCFD-F2827AC342F3}" type="datetimeFigureOut">
              <a:rPr lang="sv-SE" smtClean="0"/>
              <a:t>2025-05-07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0872AE0-84CA-77AE-2489-4C4046AEE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F9FF748-450F-D6BF-A3BF-E4317A6F2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36B6E-B81B-45F4-9D69-DB52ADEB3B6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6138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0E684B4-0CA3-2407-6279-74F4B1DA3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5999C-E59B-4D99-BCFD-F2827AC342F3}" type="datetimeFigureOut">
              <a:rPr lang="sv-SE" smtClean="0"/>
              <a:t>2025-05-07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D12576F9-A872-782C-6B20-F7D1F0318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741A5B4-1573-6C9A-1B36-010E4B3B0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36B6E-B81B-45F4-9D69-DB52ADEB3B6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5343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0187009-5831-BE96-18BD-161B7DFFD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91D74B3-C8A9-F42B-B3C1-948C9DE18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DD460CD-10D2-D254-7904-4B695B63D9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E0CEEE3-7AB3-01DB-D615-23822D0F7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5999C-E59B-4D99-BCFD-F2827AC342F3}" type="datetimeFigureOut">
              <a:rPr lang="sv-SE" smtClean="0"/>
              <a:t>2025-05-07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A046000-C764-8EE3-FD7A-803FC25A9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0567A59-E149-B0DF-B777-C42BB37F0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36B6E-B81B-45F4-9D69-DB52ADEB3B6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9812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7C4349-6D7D-355E-F38C-63089F6E5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D9A637B-0C12-AB09-B9DC-27466F53BE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C8C0DF5-86A9-B138-C057-EFA5867BA5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2D57403-B3EC-E677-FFF4-59E2F0FF1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5999C-E59B-4D99-BCFD-F2827AC342F3}" type="datetimeFigureOut">
              <a:rPr lang="sv-SE" smtClean="0"/>
              <a:t>2025-05-07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0899AC4-6B60-04D4-300F-C79B5B008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1547B16-287F-A42D-60D6-3F31EE59A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36B6E-B81B-45F4-9D69-DB52ADEB3B6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37333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EE30C8-6C5E-A706-5A94-72052FAEB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04DF57E-E1FD-6239-8092-5BF3FFEC9B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44CCA57-BDD8-6BB8-AE2E-E0468DC07B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35999C-E59B-4D99-BCFD-F2827AC342F3}" type="datetimeFigureOut">
              <a:rPr lang="sv-SE" smtClean="0"/>
              <a:t>2025-05-07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506C2BC-740C-33CA-F729-2E40871702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D12F164-202D-2F26-3014-983252ECE5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836B6E-B81B-45F4-9D69-DB52ADEB3B6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2294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Bildobjekt 1">
            <a:extLst>
              <a:ext uri="{FF2B5EF4-FFF2-40B4-BE49-F238E27FC236}">
                <a16:creationId xmlns:a16="http://schemas.microsoft.com/office/drawing/2014/main" id="{EFBAC214-A3C1-F936-39B8-7E820F2D5E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2"/>
            <a:ext cx="5798880" cy="2847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5627239E-76DC-AB3B-2374-940E350A2947}"/>
              </a:ext>
            </a:extLst>
          </p:cNvPr>
          <p:cNvSpPr txBox="1"/>
          <p:nvPr/>
        </p:nvSpPr>
        <p:spPr>
          <a:xfrm>
            <a:off x="68599" y="1106726"/>
            <a:ext cx="499207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800" dirty="0">
                <a:solidFill>
                  <a:srgbClr val="FF0000"/>
                </a:solidFill>
              </a:rPr>
              <a:t>Jonas Lundberg                                                      Ledamot                                                   2023-06-28                       2024-05-23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EEBAFB00-FD71-44B0-D353-4D6F26EF4D7A}"/>
              </a:ext>
            </a:extLst>
          </p:cNvPr>
          <p:cNvSpPr txBox="1"/>
          <p:nvPr/>
        </p:nvSpPr>
        <p:spPr>
          <a:xfrm>
            <a:off x="2747681" y="1364720"/>
            <a:ext cx="753035" cy="2606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8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2004-04-28</a:t>
            </a:r>
            <a:endParaRPr lang="sv-SE" sz="800" dirty="0">
              <a:solidFill>
                <a:srgbClr val="FF0000"/>
              </a:solidFill>
            </a:endParaRP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95B0D8C4-E1B3-94A4-A9EA-46131EDBB73F}"/>
              </a:ext>
            </a:extLst>
          </p:cNvPr>
          <p:cNvSpPr txBox="1"/>
          <p:nvPr/>
        </p:nvSpPr>
        <p:spPr>
          <a:xfrm>
            <a:off x="2734238" y="1710507"/>
            <a:ext cx="97715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8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2002-03-19</a:t>
            </a:r>
            <a:endParaRPr lang="sv-SE" sz="800" dirty="0">
              <a:solidFill>
                <a:srgbClr val="FF0000"/>
              </a:solidFill>
            </a:endParaRPr>
          </a:p>
        </p:txBody>
      </p:sp>
      <p:cxnSp>
        <p:nvCxnSpPr>
          <p:cNvPr id="10" name="Rak koppling 9">
            <a:extLst>
              <a:ext uri="{FF2B5EF4-FFF2-40B4-BE49-F238E27FC236}">
                <a16:creationId xmlns:a16="http://schemas.microsoft.com/office/drawing/2014/main" id="{1A0CE6DE-0D65-3094-E13C-19FE73D55C67}"/>
              </a:ext>
            </a:extLst>
          </p:cNvPr>
          <p:cNvCxnSpPr>
            <a:cxnSpLocks/>
          </p:cNvCxnSpPr>
          <p:nvPr/>
        </p:nvCxnSpPr>
        <p:spPr>
          <a:xfrm flipV="1">
            <a:off x="3437965" y="1477132"/>
            <a:ext cx="443755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Rak koppling 10">
            <a:extLst>
              <a:ext uri="{FF2B5EF4-FFF2-40B4-BE49-F238E27FC236}">
                <a16:creationId xmlns:a16="http://schemas.microsoft.com/office/drawing/2014/main" id="{BBD9060D-3FA0-DEAC-5BAF-3C30853DA04D}"/>
              </a:ext>
            </a:extLst>
          </p:cNvPr>
          <p:cNvCxnSpPr>
            <a:cxnSpLocks/>
          </p:cNvCxnSpPr>
          <p:nvPr/>
        </p:nvCxnSpPr>
        <p:spPr>
          <a:xfrm flipV="1">
            <a:off x="3420035" y="1836678"/>
            <a:ext cx="443755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ruta 4">
            <a:extLst>
              <a:ext uri="{FF2B5EF4-FFF2-40B4-BE49-F238E27FC236}">
                <a16:creationId xmlns:a16="http://schemas.microsoft.com/office/drawing/2014/main" id="{F36884B9-BB61-C689-BE3D-01537E2E552C}"/>
              </a:ext>
            </a:extLst>
          </p:cNvPr>
          <p:cNvSpPr txBox="1"/>
          <p:nvPr/>
        </p:nvSpPr>
        <p:spPr>
          <a:xfrm>
            <a:off x="2747676" y="1535050"/>
            <a:ext cx="75303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8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2005-04-11</a:t>
            </a:r>
            <a:endParaRPr lang="sv-SE" sz="800" dirty="0">
              <a:solidFill>
                <a:srgbClr val="FF0000"/>
              </a:solidFill>
            </a:endParaRPr>
          </a:p>
        </p:txBody>
      </p:sp>
      <p:cxnSp>
        <p:nvCxnSpPr>
          <p:cNvPr id="7" name="Rak koppling 6">
            <a:extLst>
              <a:ext uri="{FF2B5EF4-FFF2-40B4-BE49-F238E27FC236}">
                <a16:creationId xmlns:a16="http://schemas.microsoft.com/office/drawing/2014/main" id="{1A930CE1-F092-983A-4386-F64294D613BE}"/>
              </a:ext>
            </a:extLst>
          </p:cNvPr>
          <p:cNvCxnSpPr>
            <a:cxnSpLocks/>
          </p:cNvCxnSpPr>
          <p:nvPr/>
        </p:nvCxnSpPr>
        <p:spPr>
          <a:xfrm flipV="1">
            <a:off x="3437960" y="1647462"/>
            <a:ext cx="443755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0601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8</Words>
  <Application>Microsoft Office PowerPoint</Application>
  <PresentationFormat>Bredbild</PresentationFormat>
  <Paragraphs>4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Carina Ruuth</dc:creator>
  <cp:lastModifiedBy>Carina Ruuth</cp:lastModifiedBy>
  <cp:revision>1</cp:revision>
  <dcterms:created xsi:type="dcterms:W3CDTF">2025-05-06T16:55:34Z</dcterms:created>
  <dcterms:modified xsi:type="dcterms:W3CDTF">2025-05-07T14:25:10Z</dcterms:modified>
</cp:coreProperties>
</file>