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6ezIM+KE7rawlqDcy87NIMRGf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d056dbe41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d056dbe4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d056dbe4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9d056dbe41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Om jag räknat rätt (sparande per kvadratmeter):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6% höjning  blir ca 57kr/kvm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17%</a:t>
            </a:r>
            <a:r>
              <a:rPr lang="sv-SE">
                <a:solidFill>
                  <a:schemeClr val="dk1"/>
                </a:solidFill>
              </a:rPr>
              <a:t> höjning</a:t>
            </a:r>
            <a:r>
              <a:rPr lang="sv-SE"/>
              <a:t> blir ca 117kr/kvm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23%</a:t>
            </a:r>
            <a:r>
              <a:rPr lang="sv-SE">
                <a:solidFill>
                  <a:schemeClr val="dk1"/>
                </a:solidFill>
              </a:rPr>
              <a:t> höjning</a:t>
            </a:r>
            <a:r>
              <a:rPr lang="sv-SE"/>
              <a:t> blir ca 150kr/kvm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32%</a:t>
            </a:r>
            <a:r>
              <a:rPr lang="sv-SE">
                <a:solidFill>
                  <a:schemeClr val="dk1"/>
                </a:solidFill>
              </a:rPr>
              <a:t> höjning</a:t>
            </a:r>
            <a:r>
              <a:rPr lang="sv-SE"/>
              <a:t> blir ca 200kr/kvm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42%</a:t>
            </a:r>
            <a:r>
              <a:rPr lang="sv-SE">
                <a:solidFill>
                  <a:schemeClr val="dk1"/>
                </a:solidFill>
              </a:rPr>
              <a:t> höjning</a:t>
            </a:r>
            <a:r>
              <a:rPr lang="sv-SE"/>
              <a:t> blir ca 250kr/kvm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Sparandet ska ligga på minst 150 kr/kvm, om det är lägre finns ett omedelbart</a:t>
            </a:r>
            <a:r>
              <a:rPr lang="sv-SE"/>
              <a:t> </a:t>
            </a:r>
            <a:r>
              <a:rPr lang="sv-SE"/>
              <a:t>höjningsbehov. Över tid bör sparandet ligga på 200-250 kr/kvm.</a:t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hsb.se/norr/brf/falken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983650" y="5556267"/>
            <a:ext cx="9144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v-SE"/>
              <a:t>Extrastämma 2023-11-23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sz="2400"/>
              <a:t>Brf Falken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548" y="687098"/>
            <a:ext cx="7225027" cy="40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Ny hyresgäst i ”Ylvas ramatélje”</a:t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Från 1/1 2024 kommer Securus att hyra denna lokal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Securus är ett vaktbolag, som utför uppdrag åt Polismyndigheten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Gemensamhetsel</a:t>
            </a:r>
            <a:endParaRPr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Under 2023 har vi gått över till gemensamhetsel vilket innebär att varje bostadsrättsinnehavare slipper den fasta </a:t>
            </a:r>
            <a:r>
              <a:rPr lang="sv-SE"/>
              <a:t>kostnaden</a:t>
            </a:r>
            <a:r>
              <a:rPr lang="sv-SE"/>
              <a:t> på sin elräkning istället kommer kostnaden för </a:t>
            </a:r>
            <a:r>
              <a:rPr lang="sv-SE"/>
              <a:t>elförbrukningen</a:t>
            </a:r>
            <a:r>
              <a:rPr lang="sv-SE"/>
              <a:t> på räkningen ni får varje månad på er lägenhet (månadsavgift samt elförbrukning)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d056dbe41_0_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91" name="Google Shape;91;g29d056dbe41_0_8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Stämman öppnades​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Val av stämmoordförande​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Anmälan av stämmoordförandens val av protokollförare​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Godkännande av röstlängd​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Frågan om närvarorätt vid föreningsstämma​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Godkännande av dagordning​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Val av två personer att jämte stämmoordförande justera protokollet​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Val av minst två rösträknare​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Fråga om kallelse skett i behörig ordning​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Fastställande av nya stadgar​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v-SE"/>
              <a:t>Föreningsstämmans avslutande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d056dbe41_0_79"/>
          <p:cNvSpPr txBox="1"/>
          <p:nvPr>
            <p:ph type="ctrTitle"/>
          </p:nvPr>
        </p:nvSpPr>
        <p:spPr>
          <a:xfrm>
            <a:off x="1983650" y="5556267"/>
            <a:ext cx="9144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v-SE"/>
              <a:t>Informationsmöte 2023-11-23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 sz="2400"/>
              <a:t>Brf Falken</a:t>
            </a:r>
            <a:endParaRPr/>
          </a:p>
        </p:txBody>
      </p:sp>
      <p:pic>
        <p:nvPicPr>
          <p:cNvPr id="97" name="Google Shape;97;g29d056dbe41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548" y="687098"/>
            <a:ext cx="7225027" cy="40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Ekonomi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Vi kommer att höja våra avgifter med 17% från 1/1 2024</a:t>
            </a:r>
            <a:br>
              <a:rPr lang="sv-SE"/>
            </a:br>
            <a:r>
              <a:rPr lang="sv-SE"/>
              <a:t>Ett exempel en etta på 46 kvadratmeter kostar idag 2141/månad och från 1/1 2024 kostar den 2 505/månad. Exempel två, en trea på 78 kvadratmeter kostar idag 3609/månad och från 1/1 2024 kostar den 4223/månad. Under de 2 sista åren har vi gjort ett litet minusresultat.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/>
              <a:t>Kostnadsökningar fortsätter öka, räntor, inflation, vatten, värme, el, fastighetsskötsel, snöröjning, sophantering osv.. Allt ökar i pris vi har idag inte täckning för detta med de avgifter vi har.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/>
              <a:t>Vi behöver bygga upp vårt sparande för framtida investeringar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Underhållsplan</a:t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Inga planerade åtgärder 2024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Byte fönster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Gammal kalkyl ca 3.5 mkr, avgiftshöjning ca 8%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E</a:t>
            </a:r>
            <a:r>
              <a:rPr lang="sv-SE"/>
              <a:t>ntrépartier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Målning av trapphus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Målning golv källare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Informationskanal</a:t>
            </a:r>
            <a:endParaRPr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 u="sng">
                <a:solidFill>
                  <a:schemeClr val="hlink"/>
                </a:solidFill>
                <a:hlinkClick r:id="rId3"/>
              </a:rPr>
              <a:t>https://www.hsb.se/norr/brf/falken/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2415825"/>
            <a:ext cx="6504502" cy="41602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Ny märkning, skyltning sopskåp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Lumire kommer framöver att byta ut märkningen på våra sopskåp. Det som idag kallas brännbart kommer att i framtiden benämnas restavfall. Det är samma saker vi slänger där som idag.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Fastighetsskötsel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Vår fastighetsskötare Anders Blomster slutar vid årsskiftet. Det kommer att innebära förändringar för oss bostadsrättsinnehavare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Vi kommer att få köpa in tjänsten externt, ej klart ännu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Vi kommer inte att få allt som Anders har hjälpt oss med, ingen jourverksamhet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Vissa uppgifter kommer vi få lösa tillsammans, vår- och höststädning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Det kommer att innebära att bostadsrättsinnehavaren har ett stort ansvar för sin lägenhet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/>
              <a:t>Parkeringsplatser för elbilar</a:t>
            </a:r>
            <a:endParaRPr/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Vi utreder och funderar hur vi ska lösa detta i framtiden. Vi får återkomma när vi utrett färdigt.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2023-11-08T11:57:40Z</dcterms:created>
  <dc:creator>Vikman Ann-Louise</dc:creator>
</cp:coreProperties>
</file>