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807" r:id="rId5"/>
    <p:sldId id="810" r:id="rId6"/>
    <p:sldId id="814" r:id="rId7"/>
    <p:sldId id="813" r:id="rId8"/>
    <p:sldId id="815" r:id="rId9"/>
    <p:sldId id="818" r:id="rId10"/>
    <p:sldId id="816" r:id="rId11"/>
    <p:sldId id="817" r:id="rId12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E2D5D379-7578-4183-811D-9F92367B1F17}">
          <p14:sldIdLst>
            <p14:sldId id="807"/>
            <p14:sldId id="810"/>
            <p14:sldId id="814"/>
            <p14:sldId id="813"/>
            <p14:sldId id="815"/>
            <p14:sldId id="818"/>
            <p14:sldId id="816"/>
            <p14:sldId id="81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Younes" initials="LY" lastIdx="3" clrIdx="0">
    <p:extLst>
      <p:ext uri="{19B8F6BF-5375-455C-9EA6-DF929625EA0E}">
        <p15:presenceInfo xmlns:p15="http://schemas.microsoft.com/office/powerpoint/2012/main" userId="S-1-5-21-1422081001-1548384499-4196922154-27329" providerId="AD"/>
      </p:ext>
    </p:extLst>
  </p:cmAuthor>
  <p:cmAuthor id="2" name="Siw Jonsson" initials="SJ" lastIdx="1" clrIdx="1">
    <p:extLst>
      <p:ext uri="{19B8F6BF-5375-455C-9EA6-DF929625EA0E}">
        <p15:presenceInfo xmlns:p15="http://schemas.microsoft.com/office/powerpoint/2012/main" userId="Siw Jons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BE880B"/>
    <a:srgbClr val="5F5F5F"/>
    <a:srgbClr val="F0F7FA"/>
    <a:srgbClr val="FFF3D4"/>
    <a:srgbClr val="006699"/>
    <a:srgbClr val="5F7D8B"/>
    <a:srgbClr val="004D73"/>
    <a:srgbClr val="E9F7FF"/>
    <a:srgbClr val="002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61E872-8EA6-482C-B7ED-7585335566F0}" v="3" dt="2026-05-06T13:24:57.280"/>
    <p1510:client id="{F80F3B74-E6A6-4DBA-93D3-434BE8F0F637}" v="1" dt="2026-05-06T13:03:20.7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1196" autoAdjust="0"/>
  </p:normalViewPr>
  <p:slideViewPr>
    <p:cSldViewPr>
      <p:cViewPr varScale="1">
        <p:scale>
          <a:sx n="138" d="100"/>
          <a:sy n="138" d="100"/>
        </p:scale>
        <p:origin x="3324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6" d="100"/>
          <a:sy n="56" d="100"/>
        </p:scale>
        <p:origin x="300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a Goldkuhl" userId="a8416359-7f99-4a12-9231-6fbece2d7fec" providerId="ADAL" clId="{51BC67BF-126C-4CA7-9AD8-A680E22AAE52}"/>
    <pc:docChg chg="custSel modSld">
      <pc:chgData name="Nea Goldkuhl" userId="a8416359-7f99-4a12-9231-6fbece2d7fec" providerId="ADAL" clId="{51BC67BF-126C-4CA7-9AD8-A680E22AAE52}" dt="2026-05-06T13:03:49.340" v="16" actId="20577"/>
      <pc:docMkLst>
        <pc:docMk/>
      </pc:docMkLst>
      <pc:sldChg chg="modSp mod">
        <pc:chgData name="Nea Goldkuhl" userId="a8416359-7f99-4a12-9231-6fbece2d7fec" providerId="ADAL" clId="{51BC67BF-126C-4CA7-9AD8-A680E22AAE52}" dt="2026-05-06T13:03:49.340" v="16" actId="20577"/>
        <pc:sldMkLst>
          <pc:docMk/>
          <pc:sldMk cId="1225716815" sldId="815"/>
        </pc:sldMkLst>
        <pc:spChg chg="mod">
          <ac:chgData name="Nea Goldkuhl" userId="a8416359-7f99-4a12-9231-6fbece2d7fec" providerId="ADAL" clId="{51BC67BF-126C-4CA7-9AD8-A680E22AAE52}" dt="2026-05-06T13:03:49.340" v="16" actId="20577"/>
          <ac:spMkLst>
            <pc:docMk/>
            <pc:sldMk cId="1225716815" sldId="815"/>
            <ac:spMk id="3" creationId="{8C558813-87B1-7594-DBAD-923371578157}"/>
          </ac:spMkLst>
        </pc:spChg>
      </pc:sldChg>
    </pc:docChg>
  </pc:docChgLst>
  <pc:docChgLst>
    <pc:chgData name="Lisa Reinholdsson" userId="8759f0b2-98c6-4045-9734-f987a9358510" providerId="ADAL" clId="{DCCEC9D1-A3A2-4BF9-869B-83F9387DC4CF}"/>
    <pc:docChg chg="undo custSel addSld modSld sldOrd modSection">
      <pc:chgData name="Lisa Reinholdsson" userId="8759f0b2-98c6-4045-9734-f987a9358510" providerId="ADAL" clId="{DCCEC9D1-A3A2-4BF9-869B-83F9387DC4CF}" dt="2026-05-06T13:27:34.806" v="111"/>
      <pc:docMkLst>
        <pc:docMk/>
      </pc:docMkLst>
      <pc:sldChg chg="modSp mod">
        <pc:chgData name="Lisa Reinholdsson" userId="8759f0b2-98c6-4045-9734-f987a9358510" providerId="ADAL" clId="{DCCEC9D1-A3A2-4BF9-869B-83F9387DC4CF}" dt="2026-04-28T09:19:04.388" v="2" actId="20577"/>
        <pc:sldMkLst>
          <pc:docMk/>
          <pc:sldMk cId="592321496" sldId="810"/>
        </pc:sldMkLst>
        <pc:spChg chg="mod">
          <ac:chgData name="Lisa Reinholdsson" userId="8759f0b2-98c6-4045-9734-f987a9358510" providerId="ADAL" clId="{DCCEC9D1-A3A2-4BF9-869B-83F9387DC4CF}" dt="2026-04-28T09:19:04.388" v="2" actId="20577"/>
          <ac:spMkLst>
            <pc:docMk/>
            <pc:sldMk cId="592321496" sldId="810"/>
            <ac:spMk id="3" creationId="{42C2DC18-90D3-23CF-B743-7D455F9482E2}"/>
          </ac:spMkLst>
        </pc:spChg>
      </pc:sldChg>
      <pc:sldChg chg="modSp mod">
        <pc:chgData name="Lisa Reinholdsson" userId="8759f0b2-98c6-4045-9734-f987a9358510" providerId="ADAL" clId="{DCCEC9D1-A3A2-4BF9-869B-83F9387DC4CF}" dt="2026-04-28T09:19:46.041" v="3" actId="1076"/>
        <pc:sldMkLst>
          <pc:docMk/>
          <pc:sldMk cId="1735326586" sldId="816"/>
        </pc:sldMkLst>
        <pc:spChg chg="mod">
          <ac:chgData name="Lisa Reinholdsson" userId="8759f0b2-98c6-4045-9734-f987a9358510" providerId="ADAL" clId="{DCCEC9D1-A3A2-4BF9-869B-83F9387DC4CF}" dt="2026-04-28T09:19:46.041" v="3" actId="1076"/>
          <ac:spMkLst>
            <pc:docMk/>
            <pc:sldMk cId="1735326586" sldId="816"/>
            <ac:spMk id="4" creationId="{672C4BC8-A6E6-A547-E2CB-92F0F940F154}"/>
          </ac:spMkLst>
        </pc:spChg>
      </pc:sldChg>
      <pc:sldChg chg="addSp delSp modSp new mod ord">
        <pc:chgData name="Lisa Reinholdsson" userId="8759f0b2-98c6-4045-9734-f987a9358510" providerId="ADAL" clId="{DCCEC9D1-A3A2-4BF9-869B-83F9387DC4CF}" dt="2026-05-06T13:27:34.806" v="111"/>
        <pc:sldMkLst>
          <pc:docMk/>
          <pc:sldMk cId="4158263026" sldId="818"/>
        </pc:sldMkLst>
        <pc:spChg chg="del mod">
          <ac:chgData name="Lisa Reinholdsson" userId="8759f0b2-98c6-4045-9734-f987a9358510" providerId="ADAL" clId="{DCCEC9D1-A3A2-4BF9-869B-83F9387DC4CF}" dt="2026-05-06T13:26:27.637" v="98"/>
          <ac:spMkLst>
            <pc:docMk/>
            <pc:sldMk cId="4158263026" sldId="818"/>
            <ac:spMk id="2" creationId="{14AB7838-24D5-1F20-192E-593590AF18C2}"/>
          </ac:spMkLst>
        </pc:spChg>
        <pc:spChg chg="mod">
          <ac:chgData name="Lisa Reinholdsson" userId="8759f0b2-98c6-4045-9734-f987a9358510" providerId="ADAL" clId="{DCCEC9D1-A3A2-4BF9-869B-83F9387DC4CF}" dt="2026-05-06T13:21:49.817" v="88" actId="27636"/>
          <ac:spMkLst>
            <pc:docMk/>
            <pc:sldMk cId="4158263026" sldId="818"/>
            <ac:spMk id="3" creationId="{5497481F-8FCE-CBF8-1CB1-EC24D6A636DF}"/>
          </ac:spMkLst>
        </pc:spChg>
        <pc:spChg chg="mod">
          <ac:chgData name="Lisa Reinholdsson" userId="8759f0b2-98c6-4045-9734-f987a9358510" providerId="ADAL" clId="{DCCEC9D1-A3A2-4BF9-869B-83F9387DC4CF}" dt="2026-05-06T13:22:10.296" v="93" actId="113"/>
          <ac:spMkLst>
            <pc:docMk/>
            <pc:sldMk cId="4158263026" sldId="818"/>
            <ac:spMk id="4" creationId="{E850790E-39DD-5976-66A5-CEA0F9DEB479}"/>
          </ac:spMkLst>
        </pc:spChg>
        <pc:spChg chg="add del mod">
          <ac:chgData name="Lisa Reinholdsson" userId="8759f0b2-98c6-4045-9734-f987a9358510" providerId="ADAL" clId="{DCCEC9D1-A3A2-4BF9-869B-83F9387DC4CF}" dt="2026-05-06T13:26:41.937" v="102" actId="478"/>
          <ac:spMkLst>
            <pc:docMk/>
            <pc:sldMk cId="4158263026" sldId="818"/>
            <ac:spMk id="10" creationId="{45525298-89E0-860B-7BB2-6F886E851177}"/>
          </ac:spMkLst>
        </pc:spChg>
        <pc:graphicFrameChg chg="add mod">
          <ac:chgData name="Lisa Reinholdsson" userId="8759f0b2-98c6-4045-9734-f987a9358510" providerId="ADAL" clId="{DCCEC9D1-A3A2-4BF9-869B-83F9387DC4CF}" dt="2026-05-06T13:24:57.280" v="96"/>
          <ac:graphicFrameMkLst>
            <pc:docMk/>
            <pc:sldMk cId="4158263026" sldId="818"/>
            <ac:graphicFrameMk id="6" creationId="{0750EB8E-1EB8-A5E8-2A5D-3F70D98001C1}"/>
          </ac:graphicFrameMkLst>
        </pc:graphicFrameChg>
        <pc:picChg chg="add del mod ord">
          <ac:chgData name="Lisa Reinholdsson" userId="8759f0b2-98c6-4045-9734-f987a9358510" providerId="ADAL" clId="{DCCEC9D1-A3A2-4BF9-869B-83F9387DC4CF}" dt="2026-05-06T13:26:40.293" v="101" actId="478"/>
          <ac:picMkLst>
            <pc:docMk/>
            <pc:sldMk cId="4158263026" sldId="818"/>
            <ac:picMk id="8" creationId="{61D7DCEB-BFF0-E8F8-8E96-8F387B78B1A4}"/>
          </ac:picMkLst>
        </pc:picChg>
        <pc:picChg chg="add mod">
          <ac:chgData name="Lisa Reinholdsson" userId="8759f0b2-98c6-4045-9734-f987a9358510" providerId="ADAL" clId="{DCCEC9D1-A3A2-4BF9-869B-83F9387DC4CF}" dt="2026-05-06T13:26:57.581" v="109" actId="1076"/>
          <ac:picMkLst>
            <pc:docMk/>
            <pc:sldMk cId="4158263026" sldId="818"/>
            <ac:picMk id="12" creationId="{F5982680-F584-853A-8128-6972B8576EF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4AFB7006-738B-44CB-A549-A52E7CF0D6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E179C4A-3348-45E2-9BA7-51810EC137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3BED2-B6DA-48A5-A53A-46594547712E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BE86E5C-20B7-4ADF-B0B5-9EE84D43C1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ECD3343-6D24-4CE8-A9D5-DB3C68A139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812BE-1209-4228-BF93-F838934BB4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08038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2C58F-7573-4987-8E01-71F6FDC18DA9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36E78-32B9-4E5F-B199-51D72EEB312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72227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- ljusblå med blå devis">
    <p:bg>
      <p:bgPr>
        <a:solidFill>
          <a:srgbClr val="003366">
            <a:alpha val="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39B1DB-3890-4B7B-A0DF-4C284EC76F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9600" y="1952625"/>
            <a:ext cx="10477500" cy="828000"/>
          </a:xfrm>
        </p:spPr>
        <p:txBody>
          <a:bodyPr anchor="b">
            <a:noAutofit/>
          </a:bodyPr>
          <a:lstStyle>
            <a:lvl1pPr algn="l">
              <a:defRPr sz="5400" spc="0" baseline="0">
                <a:solidFill>
                  <a:srgbClr val="003366"/>
                </a:solidFill>
                <a:latin typeface="+mj-lt"/>
              </a:defRPr>
            </a:lvl1pPr>
          </a:lstStyle>
          <a:p>
            <a:r>
              <a:rPr lang="sv-SE" dirty="0"/>
              <a:t>Klicka här för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FF01B34-B2DA-47D6-AD12-9C47F09483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9600" y="2925000"/>
            <a:ext cx="10477500" cy="504000"/>
          </a:xfrm>
        </p:spPr>
        <p:txBody>
          <a:bodyPr>
            <a:noAutofit/>
          </a:bodyPr>
          <a:lstStyle>
            <a:lvl1pPr marL="0" indent="0" algn="l">
              <a:buNone/>
              <a:defRPr sz="3400" b="1" cap="all" spc="0" baseline="0">
                <a:solidFill>
                  <a:srgbClr val="00336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underrubrik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30A7125E-D4AD-424B-B0B9-DDCA780A89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600" y="3879707"/>
            <a:ext cx="10476000" cy="252000"/>
          </a:xfrm>
        </p:spPr>
        <p:txBody>
          <a:bodyPr>
            <a:noAutofit/>
          </a:bodyPr>
          <a:lstStyle>
            <a:lvl1pPr marL="0" indent="0">
              <a:buNone/>
              <a:defRPr sz="1600" b="1" cap="all" spc="0" baseline="0">
                <a:solidFill>
                  <a:srgbClr val="003366"/>
                </a:solidFill>
                <a:latin typeface="+mj-lt"/>
              </a:defRPr>
            </a:lvl1pPr>
            <a:lvl2pPr marL="265112" indent="0">
              <a:buNone/>
              <a:defRPr sz="1600" b="1" cap="all" spc="-80" baseline="0">
                <a:solidFill>
                  <a:schemeClr val="accent1"/>
                </a:solidFill>
                <a:latin typeface="+mj-lt"/>
              </a:defRPr>
            </a:lvl2pPr>
            <a:lvl3pPr marL="530225" indent="0">
              <a:buNone/>
              <a:defRPr sz="1600" b="1" cap="all" spc="-80" baseline="0">
                <a:solidFill>
                  <a:schemeClr val="accent1"/>
                </a:solidFill>
                <a:latin typeface="+mj-lt"/>
              </a:defRPr>
            </a:lvl3pPr>
            <a:lvl4pPr marL="811212" indent="0">
              <a:buNone/>
              <a:defRPr sz="1600" b="1" cap="all" spc="-80" baseline="0">
                <a:solidFill>
                  <a:schemeClr val="accent1"/>
                </a:solidFill>
                <a:latin typeface="+mj-lt"/>
              </a:defRPr>
            </a:lvl4pPr>
            <a:lvl5pPr marL="1076325" indent="0">
              <a:buNone/>
              <a:defRPr sz="1600" b="1" cap="all" spc="-80" baseline="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sv-SE" dirty="0"/>
              <a:t>Årtal</a:t>
            </a:r>
          </a:p>
        </p:txBody>
      </p:sp>
      <p:pic>
        <p:nvPicPr>
          <p:cNvPr id="6" name="Bildobjekt 5" descr="HSB logotyp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3578" y="5037722"/>
            <a:ext cx="2124724" cy="148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01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- ljusguld">
    <p:bg>
      <p:bgPr>
        <a:solidFill>
          <a:srgbClr val="BE880B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99A0B2-65DD-463A-99C2-A4A0198C9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0" y="765175"/>
            <a:ext cx="9892800" cy="1008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8BA2677-1A6B-445C-89D6-C455595B9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600" y="1952625"/>
            <a:ext cx="9892595" cy="4176713"/>
          </a:xfrm>
        </p:spPr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  <a:lvl2pPr>
              <a:defRPr>
                <a:solidFill>
                  <a:srgbClr val="5F5F5F"/>
                </a:solidFill>
              </a:defRPr>
            </a:lvl2pPr>
            <a:lvl3pPr>
              <a:defRPr>
                <a:solidFill>
                  <a:srgbClr val="5F5F5F"/>
                </a:solidFill>
              </a:defRPr>
            </a:lvl3pPr>
            <a:lvl4pPr>
              <a:defRPr>
                <a:solidFill>
                  <a:srgbClr val="5F5F5F"/>
                </a:solidFill>
              </a:defRPr>
            </a:lvl4pPr>
            <a:lvl5pPr>
              <a:defRPr>
                <a:solidFill>
                  <a:srgbClr val="5F5F5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04DD42-3C32-632B-CA52-E486B1C03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0B53-EDD2-4F2F-8DC0-FA2B8C7856D8}" type="datetime1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CC2639A-1E9F-2C80-C0AB-D5D6967B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04C5CB-7D10-7FE4-0F59-16EF1F936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627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99A0B2-65DD-463A-99C2-A4A0198C9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0" y="765175"/>
            <a:ext cx="9892800" cy="100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B49DD778-575F-44D1-BD8C-8BC56139B8F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9600" y="1952625"/>
            <a:ext cx="9906261" cy="4176713"/>
          </a:xfrm>
        </p:spPr>
        <p:txBody>
          <a:bodyPr/>
          <a:lstStyle>
            <a:lvl1pPr>
              <a:buClr>
                <a:srgbClr val="5F7D8B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5F7D8B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F7D8B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5F7D8B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5F7D8B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3" name="Bildobjekt 2" descr="HSB logotyp">
            <a:extLst>
              <a:ext uri="{FF2B5EF4-FFF2-40B4-BE49-F238E27FC236}">
                <a16:creationId xmlns:a16="http://schemas.microsoft.com/office/drawing/2014/main" id="{BB368E82-CD15-4DD7-B7DA-AC29D571B7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4974" y="5797168"/>
            <a:ext cx="1080001" cy="752953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4FEE4ED-088D-07F4-D91A-C3B64FCA09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B4D110A-A3A7-4855-A86B-AE3F3778A62A}" type="datetime1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5A3229C-6388-055D-7796-0A9807F5ED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2CB01D8-3938-3B5D-2E7F-ED86902F92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697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- ljusblå">
    <p:bg>
      <p:bgPr>
        <a:solidFill>
          <a:srgbClr val="003366">
            <a:alpha val="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år 8">
            <a:extLst>
              <a:ext uri="{FF2B5EF4-FFF2-40B4-BE49-F238E27FC236}">
                <a16:creationId xmlns:a16="http://schemas.microsoft.com/office/drawing/2014/main" id="{1DB0073B-357C-F28E-63AA-F4F2C7C7287A}"/>
              </a:ext>
            </a:extLst>
          </p:cNvPr>
          <p:cNvSpPr/>
          <p:nvPr userDrawn="1"/>
        </p:nvSpPr>
        <p:spPr>
          <a:xfrm flipV="1">
            <a:off x="631825" y="351271"/>
            <a:ext cx="6039359" cy="5800291"/>
          </a:xfrm>
          <a:prstGeom prst="teardrop">
            <a:avLst/>
          </a:prstGeom>
          <a:noFill/>
          <a:ln w="190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72000" rIns="72000" bIns="72000" rtlCol="0" anchor="ctr"/>
          <a:lstStyle/>
          <a:p>
            <a:pPr algn="ctr"/>
            <a:endParaRPr lang="sv-SE" sz="32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7EF9DCA2-22D2-13B3-F6E0-AFD6BE2E19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613" y="2205038"/>
            <a:ext cx="4139307" cy="2160000"/>
          </a:xfrm>
        </p:spPr>
        <p:txBody>
          <a:bodyPr>
            <a:normAutofit/>
          </a:bodyPr>
          <a:lstStyle>
            <a:lvl1pPr>
              <a:defRPr sz="3200" b="0" i="0" cap="none" baseline="0">
                <a:solidFill>
                  <a:schemeClr val="accent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sv-SE" dirty="0"/>
              <a:t>”Klicka här för skriva rubrik eller citat”</a:t>
            </a:r>
          </a:p>
        </p:txBody>
      </p:sp>
      <p:sp>
        <p:nvSpPr>
          <p:cNvPr id="7" name="Platshållare för bild 5">
            <a:extLst>
              <a:ext uri="{FF2B5EF4-FFF2-40B4-BE49-F238E27FC236}">
                <a16:creationId xmlns:a16="http://schemas.microsoft.com/office/drawing/2014/main" id="{C14213D2-A679-8161-F714-22D9D47B909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07063" y="495300"/>
            <a:ext cx="5853112" cy="5656264"/>
          </a:xfrm>
          <a:prstGeom prst="teardrop">
            <a:avLst/>
          </a:prstGeom>
          <a:pattFill prst="pct5">
            <a:fgClr>
              <a:srgbClr val="5F5F5F"/>
            </a:fgClr>
            <a:bgClr>
              <a:schemeClr val="bg1"/>
            </a:bgClr>
          </a:pattFill>
        </p:spPr>
        <p:txBody>
          <a:bodyPr lIns="180000" tIns="1152000" rIns="0" anchor="t" anchorCtr="0">
            <a:noAutofit/>
          </a:bodyPr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3E54981-CE77-5105-93DF-72146BA9BB4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190CDA70-DB74-43F6-A452-1AAEF9DD426A}" type="datetime1">
              <a:rPr lang="sv-SE" smtClean="0"/>
              <a:t>2026-05-06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4D93240-630D-52D5-EED7-21363DB0CF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B3C643A-C6B2-36B7-F3FD-76690883326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472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- ljusguld">
    <p:bg>
      <p:bgPr>
        <a:solidFill>
          <a:srgbClr val="BE880B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år 8">
            <a:extLst>
              <a:ext uri="{FF2B5EF4-FFF2-40B4-BE49-F238E27FC236}">
                <a16:creationId xmlns:a16="http://schemas.microsoft.com/office/drawing/2014/main" id="{1DB0073B-357C-F28E-63AA-F4F2C7C7287A}"/>
              </a:ext>
            </a:extLst>
          </p:cNvPr>
          <p:cNvSpPr/>
          <p:nvPr userDrawn="1"/>
        </p:nvSpPr>
        <p:spPr>
          <a:xfrm flipV="1">
            <a:off x="631825" y="351271"/>
            <a:ext cx="6039359" cy="5800291"/>
          </a:xfrm>
          <a:prstGeom prst="teardrop">
            <a:avLst/>
          </a:prstGeom>
          <a:noFill/>
          <a:ln w="1905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sv-SE" sz="3200" dirty="0">
                <a:solidFill>
                  <a:schemeClr val="accent1"/>
                </a:solidFill>
                <a:latin typeface="+mn-lt"/>
              </a:rPr>
              <a:t>			</a:t>
            </a:r>
          </a:p>
        </p:txBody>
      </p:sp>
      <p:sp>
        <p:nvSpPr>
          <p:cNvPr id="7" name="Platshållare för bild 5">
            <a:extLst>
              <a:ext uri="{FF2B5EF4-FFF2-40B4-BE49-F238E27FC236}">
                <a16:creationId xmlns:a16="http://schemas.microsoft.com/office/drawing/2014/main" id="{C14213D2-A679-8161-F714-22D9D47B909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07063" y="495300"/>
            <a:ext cx="5853113" cy="5656264"/>
          </a:xfrm>
          <a:prstGeom prst="teardrop">
            <a:avLst/>
          </a:prstGeom>
          <a:pattFill prst="pct5">
            <a:fgClr>
              <a:srgbClr val="5F5F5F"/>
            </a:fgClr>
            <a:bgClr>
              <a:schemeClr val="bg1"/>
            </a:bgClr>
          </a:pattFill>
        </p:spPr>
        <p:txBody>
          <a:bodyPr lIns="180000" tIns="1152000" rIns="0" anchor="t" anchorCtr="0">
            <a:noAutofit/>
          </a:bodyPr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E51BBF7-8E29-34E8-6956-8B7502251E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613" y="2205038"/>
            <a:ext cx="4139307" cy="2160000"/>
          </a:xfrm>
        </p:spPr>
        <p:txBody>
          <a:bodyPr>
            <a:normAutofit/>
          </a:bodyPr>
          <a:lstStyle>
            <a:lvl1pPr>
              <a:defRPr sz="3200" b="0" i="0" cap="none" baseline="0">
                <a:solidFill>
                  <a:schemeClr val="accent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sv-SE" dirty="0"/>
              <a:t>”Klicka här för skriva rubrik eller citat”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00FEC53-184F-3CB8-930A-45A7B0914D0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FCA46E8-F2C5-4BCF-8246-4DA1EC7720E8}" type="datetime1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53A1667-BE34-E105-F2FB-E6B8D0D234B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FFC6925-CED0-D204-D959-CA528DEBE8F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9904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Tår 8">
            <a:extLst>
              <a:ext uri="{FF2B5EF4-FFF2-40B4-BE49-F238E27FC236}">
                <a16:creationId xmlns:a16="http://schemas.microsoft.com/office/drawing/2014/main" id="{1DB0073B-357C-F28E-63AA-F4F2C7C7287A}"/>
              </a:ext>
            </a:extLst>
          </p:cNvPr>
          <p:cNvSpPr/>
          <p:nvPr userDrawn="1"/>
        </p:nvSpPr>
        <p:spPr>
          <a:xfrm flipV="1">
            <a:off x="631825" y="351271"/>
            <a:ext cx="6039359" cy="5800291"/>
          </a:xfrm>
          <a:prstGeom prst="teardrop">
            <a:avLst/>
          </a:prstGeom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sv-SE" sz="3200" dirty="0">
              <a:latin typeface="+mn-lt"/>
            </a:endParaRPr>
          </a:p>
        </p:txBody>
      </p:sp>
      <p:sp>
        <p:nvSpPr>
          <p:cNvPr id="7" name="Platshållare för bild 5">
            <a:extLst>
              <a:ext uri="{FF2B5EF4-FFF2-40B4-BE49-F238E27FC236}">
                <a16:creationId xmlns:a16="http://schemas.microsoft.com/office/drawing/2014/main" id="{C14213D2-A679-8161-F714-22D9D47B909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07063" y="495300"/>
            <a:ext cx="5853113" cy="5656264"/>
          </a:xfrm>
          <a:prstGeom prst="teardrop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180000" tIns="1152000" anchor="t" anchorCtr="0">
            <a:noAutofit/>
          </a:bodyPr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2" name="Bildobjekt 1" descr="HSB logotyp">
            <a:extLst>
              <a:ext uri="{FF2B5EF4-FFF2-40B4-BE49-F238E27FC236}">
                <a16:creationId xmlns:a16="http://schemas.microsoft.com/office/drawing/2014/main" id="{B6AAA4F6-DFFC-2DE1-155F-3723188AFA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4974" y="5797168"/>
            <a:ext cx="1080001" cy="752953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53874B7F-5E5E-35BA-B715-B2B5A66F2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613" y="2205038"/>
            <a:ext cx="4139307" cy="2160000"/>
          </a:xfrm>
        </p:spPr>
        <p:txBody>
          <a:bodyPr>
            <a:normAutofit/>
          </a:bodyPr>
          <a:lstStyle>
            <a:lvl1pPr>
              <a:defRPr sz="3200" b="0" i="0" cap="none" baseline="0">
                <a:solidFill>
                  <a:schemeClr val="bg2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sv-SE" dirty="0"/>
              <a:t>”Klicka här för skriva rubrik eller citat”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B9285FC-7374-39C7-14F1-F2B52487C2D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03E679-3110-4507-98B6-C9D12C120E01}" type="datetime1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E03154B-13A5-D7C6-82A2-1062F572290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115981D-F711-D8DF-F3BB-AB7A47D438A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C20755-5828-4F5C-BC5A-8C21B22DC34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7586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- ljusblå">
    <p:bg>
      <p:bgPr>
        <a:solidFill>
          <a:srgbClr val="003366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5079FF-165C-453C-8DF5-4F912911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0" y="765175"/>
            <a:ext cx="9892800" cy="1008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6B92FF-1C03-453D-97E6-ACDE110DD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600" y="1952625"/>
            <a:ext cx="4716000" cy="4176713"/>
          </a:xfrm>
        </p:spPr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  <a:lvl2pPr>
              <a:defRPr>
                <a:solidFill>
                  <a:srgbClr val="5F5F5F"/>
                </a:solidFill>
              </a:defRPr>
            </a:lvl2pPr>
            <a:lvl3pPr>
              <a:defRPr>
                <a:solidFill>
                  <a:srgbClr val="5F5F5F"/>
                </a:solidFill>
              </a:defRPr>
            </a:lvl3pPr>
            <a:lvl4pPr>
              <a:defRPr>
                <a:solidFill>
                  <a:srgbClr val="5F5F5F"/>
                </a:solidFill>
              </a:defRPr>
            </a:lvl4pPr>
            <a:lvl5pPr>
              <a:defRPr>
                <a:solidFill>
                  <a:srgbClr val="5F5F5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6CDEE9F-AF52-4E08-8E8F-1C1936BFE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2000" y="1952625"/>
            <a:ext cx="4716000" cy="4176714"/>
          </a:xfrm>
        </p:spPr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  <a:lvl2pPr>
              <a:defRPr>
                <a:solidFill>
                  <a:srgbClr val="5F5F5F"/>
                </a:solidFill>
              </a:defRPr>
            </a:lvl2pPr>
            <a:lvl3pPr>
              <a:defRPr>
                <a:solidFill>
                  <a:srgbClr val="5F5F5F"/>
                </a:solidFill>
              </a:defRPr>
            </a:lvl3pPr>
            <a:lvl4pPr>
              <a:defRPr>
                <a:solidFill>
                  <a:srgbClr val="5F5F5F"/>
                </a:solidFill>
              </a:defRPr>
            </a:lvl4pPr>
            <a:lvl5pPr>
              <a:defRPr>
                <a:solidFill>
                  <a:srgbClr val="5F5F5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02610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- ljusguld">
    <p:bg>
      <p:bgPr>
        <a:solidFill>
          <a:srgbClr val="BE880B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5079FF-165C-453C-8DF5-4F9129115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6B92FF-1C03-453D-97E6-ACDE110DD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600" y="1952625"/>
            <a:ext cx="4716000" cy="4176713"/>
          </a:xfrm>
        </p:spPr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  <a:lvl2pPr>
              <a:defRPr>
                <a:solidFill>
                  <a:srgbClr val="5F5F5F"/>
                </a:solidFill>
              </a:defRPr>
            </a:lvl2pPr>
            <a:lvl3pPr>
              <a:defRPr>
                <a:solidFill>
                  <a:srgbClr val="5F5F5F"/>
                </a:solidFill>
              </a:defRPr>
            </a:lvl3pPr>
            <a:lvl4pPr>
              <a:defRPr>
                <a:solidFill>
                  <a:srgbClr val="5F5F5F"/>
                </a:solidFill>
              </a:defRPr>
            </a:lvl4pPr>
            <a:lvl5pPr>
              <a:defRPr>
                <a:solidFill>
                  <a:srgbClr val="5F5F5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6CDEE9F-AF52-4E08-8E8F-1C1936BFE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2000" y="1952625"/>
            <a:ext cx="4716000" cy="4176714"/>
          </a:xfrm>
        </p:spPr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  <a:lvl2pPr>
              <a:defRPr>
                <a:solidFill>
                  <a:srgbClr val="5F5F5F"/>
                </a:solidFill>
              </a:defRPr>
            </a:lvl2pPr>
            <a:lvl3pPr>
              <a:defRPr>
                <a:solidFill>
                  <a:srgbClr val="5F5F5F"/>
                </a:solidFill>
              </a:defRPr>
            </a:lvl3pPr>
            <a:lvl4pPr>
              <a:defRPr>
                <a:solidFill>
                  <a:srgbClr val="5F5F5F"/>
                </a:solidFill>
              </a:defRPr>
            </a:lvl4pPr>
            <a:lvl5pPr>
              <a:defRPr>
                <a:solidFill>
                  <a:srgbClr val="5F5F5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71543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delar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5079FF-165C-453C-8DF5-4F912911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0" y="765175"/>
            <a:ext cx="9892800" cy="100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0E97F5E7-AB80-4DBE-BDD1-3FEFF21473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600" y="1952625"/>
            <a:ext cx="4716000" cy="4176713"/>
          </a:xfrm>
        </p:spPr>
        <p:txBody>
          <a:bodyPr/>
          <a:lstStyle>
            <a:lvl1pPr>
              <a:buClr>
                <a:srgbClr val="5F7D8B"/>
              </a:buClr>
              <a:defRPr>
                <a:solidFill>
                  <a:schemeClr val="tx2"/>
                </a:solidFill>
              </a:defRPr>
            </a:lvl1pPr>
            <a:lvl2pPr>
              <a:buClr>
                <a:srgbClr val="5F7D8B"/>
              </a:buClr>
              <a:defRPr>
                <a:solidFill>
                  <a:schemeClr val="tx2"/>
                </a:solidFill>
              </a:defRPr>
            </a:lvl2pPr>
            <a:lvl3pPr>
              <a:buClr>
                <a:srgbClr val="5F7D8B"/>
              </a:buClr>
              <a:defRPr>
                <a:solidFill>
                  <a:schemeClr val="tx2"/>
                </a:solidFill>
              </a:defRPr>
            </a:lvl3pPr>
            <a:lvl4pPr>
              <a:buClr>
                <a:srgbClr val="5F7D8B"/>
              </a:buClr>
              <a:defRPr>
                <a:solidFill>
                  <a:schemeClr val="tx2"/>
                </a:solidFill>
              </a:defRPr>
            </a:lvl4pPr>
            <a:lvl5pPr>
              <a:buClr>
                <a:srgbClr val="5F7D8B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0E79DC25-8E11-4A4A-9773-6B0B4CA45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2000" y="1952625"/>
            <a:ext cx="4716000" cy="4176714"/>
          </a:xfrm>
        </p:spPr>
        <p:txBody>
          <a:bodyPr/>
          <a:lstStyle>
            <a:lvl1pPr marL="228600" indent="-228600">
              <a:buClr>
                <a:schemeClr val="accent2"/>
              </a:buClr>
              <a:defRPr lang="sv-SE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buClr>
                <a:srgbClr val="5F7D8B"/>
              </a:buClr>
              <a:defRPr>
                <a:solidFill>
                  <a:schemeClr val="tx2"/>
                </a:solidFill>
              </a:defRPr>
            </a:lvl2pPr>
            <a:lvl3pPr>
              <a:buClr>
                <a:srgbClr val="5F7D8B"/>
              </a:buClr>
              <a:defRPr>
                <a:solidFill>
                  <a:schemeClr val="tx2"/>
                </a:solidFill>
              </a:defRPr>
            </a:lvl3pPr>
            <a:lvl4pPr>
              <a:buClr>
                <a:srgbClr val="5F7D8B"/>
              </a:buClr>
              <a:defRPr>
                <a:solidFill>
                  <a:schemeClr val="tx2"/>
                </a:solidFill>
              </a:defRPr>
            </a:lvl4pPr>
            <a:lvl5pPr>
              <a:buClr>
                <a:srgbClr val="5F7D8B"/>
              </a:buClr>
              <a:defRPr>
                <a:solidFill>
                  <a:schemeClr val="tx2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F7D8B"/>
              </a:buClr>
              <a:buSzPct val="110000"/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228600" lvl="1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F7D8B"/>
              </a:buClr>
              <a:buSzPct val="110000"/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228600" lvl="2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F7D8B"/>
              </a:buClr>
              <a:buSzPct val="110000"/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228600" lvl="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F7D8B"/>
              </a:buClr>
              <a:buSzPct val="110000"/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228600" lvl="4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F7D8B"/>
              </a:buClr>
              <a:buSzPct val="110000"/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  <a:endParaRPr lang="sv-SE" dirty="0"/>
          </a:p>
        </p:txBody>
      </p:sp>
      <p:pic>
        <p:nvPicPr>
          <p:cNvPr id="3" name="Bildobjekt 9" descr="HSB logotyp">
            <a:extLst>
              <a:ext uri="{FF2B5EF4-FFF2-40B4-BE49-F238E27FC236}">
                <a16:creationId xmlns:a16="http://schemas.microsoft.com/office/drawing/2014/main" id="{219685D3-868C-4C43-9503-218F92748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4974" y="5797168"/>
            <a:ext cx="1080001" cy="752953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C3CB63A-5C78-2D24-7619-F7F11AAB9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7215-E24E-42C5-9A59-76B5F8C46E58}" type="datetime1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7FE67AD-5032-E042-E0C0-A23AC42A0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AAD1BE-314D-6056-3F9F-02E35E2E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3221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stående bild - ljusblå">
    <p:bg>
      <p:bgPr>
        <a:solidFill>
          <a:srgbClr val="003366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5079FF-165C-453C-8DF5-4F912911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0" y="765175"/>
            <a:ext cx="6908074" cy="1008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6B92FF-1C03-453D-97E6-ACDE110DD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600" y="1952625"/>
            <a:ext cx="7548154" cy="4176713"/>
          </a:xfrm>
        </p:spPr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  <a:lvl2pPr>
              <a:defRPr>
                <a:solidFill>
                  <a:srgbClr val="5F5F5F"/>
                </a:solidFill>
              </a:defRPr>
            </a:lvl2pPr>
            <a:lvl3pPr>
              <a:defRPr>
                <a:solidFill>
                  <a:srgbClr val="5F5F5F"/>
                </a:solidFill>
              </a:defRPr>
            </a:lvl3pPr>
            <a:lvl4pPr>
              <a:defRPr>
                <a:solidFill>
                  <a:srgbClr val="5F5F5F"/>
                </a:solidFill>
              </a:defRPr>
            </a:lvl4pPr>
            <a:lvl5pPr>
              <a:defRPr>
                <a:solidFill>
                  <a:srgbClr val="5F5F5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D5AD1822-BAF8-465A-90CC-44505D1E11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99863" y="0"/>
            <a:ext cx="3492137" cy="6858000"/>
          </a:xfrm>
          <a:pattFill prst="pct5">
            <a:fgClr>
              <a:srgbClr val="5F5F5F"/>
            </a:fgClr>
            <a:bgClr>
              <a:schemeClr val="bg1"/>
            </a:bgClr>
          </a:pattFill>
        </p:spPr>
        <p:txBody>
          <a:bodyPr lIns="180000" tIns="2520000" rIns="180000"/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Logotyp 10">
            <a:extLst>
              <a:ext uri="{FF2B5EF4-FFF2-40B4-BE49-F238E27FC236}">
                <a16:creationId xmlns:a16="http://schemas.microsoft.com/office/drawing/2014/main" id="{E0AF7ED4-BF5B-43E3-B6EA-E35E5C7EB2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4000" y="5797084"/>
            <a:ext cx="1080000" cy="75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4097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stående bild - ljusguld">
    <p:bg>
      <p:bgPr>
        <a:solidFill>
          <a:srgbClr val="BE880B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33AA30E3-748A-4A20-A59B-C1D3EE8DC8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99863" y="0"/>
            <a:ext cx="3492137" cy="6858000"/>
          </a:xfrm>
          <a:pattFill prst="pct5">
            <a:fgClr>
              <a:srgbClr val="5F5F5F"/>
            </a:fgClr>
            <a:bgClr>
              <a:schemeClr val="bg1"/>
            </a:bgClr>
          </a:pattFill>
        </p:spPr>
        <p:txBody>
          <a:bodyPr lIns="180000" tIns="2520000" rIns="18000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45079FF-165C-453C-8DF5-4F912911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0" y="765175"/>
            <a:ext cx="6908074" cy="1008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6B92FF-1C03-453D-97E6-ACDE110DD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600" y="1952624"/>
            <a:ext cx="7528560" cy="4176713"/>
          </a:xfrm>
        </p:spPr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  <a:lvl2pPr>
              <a:defRPr>
                <a:solidFill>
                  <a:srgbClr val="5F5F5F"/>
                </a:solidFill>
              </a:defRPr>
            </a:lvl2pPr>
            <a:lvl3pPr>
              <a:defRPr>
                <a:solidFill>
                  <a:srgbClr val="5F5F5F"/>
                </a:solidFill>
              </a:defRPr>
            </a:lvl3pPr>
            <a:lvl4pPr>
              <a:defRPr>
                <a:solidFill>
                  <a:srgbClr val="5F5F5F"/>
                </a:solidFill>
              </a:defRPr>
            </a:lvl4pPr>
            <a:lvl5pPr>
              <a:defRPr>
                <a:solidFill>
                  <a:srgbClr val="5F5F5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Logotyp 10">
            <a:extLst>
              <a:ext uri="{FF2B5EF4-FFF2-40B4-BE49-F238E27FC236}">
                <a16:creationId xmlns:a16="http://schemas.microsoft.com/office/drawing/2014/main" id="{E062DABC-2538-41CF-9427-659B7EB4D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4000" y="5797084"/>
            <a:ext cx="1080000" cy="75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2296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- blå med vit devi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39B1DB-3890-4B7B-A0DF-4C284EC76F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9600" y="1973832"/>
            <a:ext cx="10479089" cy="828000"/>
          </a:xfrm>
        </p:spPr>
        <p:txBody>
          <a:bodyPr anchor="b">
            <a:noAutofit/>
          </a:bodyPr>
          <a:lstStyle>
            <a:lvl1pPr algn="l">
              <a:defRPr sz="5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v-SE" dirty="0"/>
              <a:t>Klicka här för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FF01B34-B2DA-47D6-AD12-9C47F09483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9600" y="2925000"/>
            <a:ext cx="10479088" cy="504000"/>
          </a:xfrm>
        </p:spPr>
        <p:txBody>
          <a:bodyPr>
            <a:noAutofit/>
          </a:bodyPr>
          <a:lstStyle>
            <a:lvl1pPr marL="0" indent="0" algn="l">
              <a:buNone/>
              <a:defRPr sz="3400" b="1" cap="all" spc="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underrubrik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30A7125E-D4AD-424B-B0B9-DDCA780A89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600" y="3883910"/>
            <a:ext cx="10476000" cy="252000"/>
          </a:xfrm>
        </p:spPr>
        <p:txBody>
          <a:bodyPr>
            <a:noAutofit/>
          </a:bodyPr>
          <a:lstStyle>
            <a:lvl1pPr marL="0" indent="0">
              <a:buNone/>
              <a:defRPr sz="1600" b="1" cap="all" spc="0" baseline="0">
                <a:solidFill>
                  <a:schemeClr val="tx1"/>
                </a:solidFill>
                <a:latin typeface="+mj-lt"/>
              </a:defRPr>
            </a:lvl1pPr>
            <a:lvl2pPr marL="265112" indent="0">
              <a:buNone/>
              <a:defRPr sz="1600" b="1" cap="all" spc="-80" baseline="0">
                <a:solidFill>
                  <a:schemeClr val="accent1"/>
                </a:solidFill>
                <a:latin typeface="+mj-lt"/>
              </a:defRPr>
            </a:lvl2pPr>
            <a:lvl3pPr marL="530225" indent="0">
              <a:buNone/>
              <a:defRPr sz="1600" b="1" cap="all" spc="-80" baseline="0">
                <a:solidFill>
                  <a:schemeClr val="accent1"/>
                </a:solidFill>
                <a:latin typeface="+mj-lt"/>
              </a:defRPr>
            </a:lvl3pPr>
            <a:lvl4pPr marL="811212" indent="0">
              <a:buNone/>
              <a:defRPr sz="1600" b="1" cap="all" spc="-80" baseline="0">
                <a:solidFill>
                  <a:schemeClr val="accent1"/>
                </a:solidFill>
                <a:latin typeface="+mj-lt"/>
              </a:defRPr>
            </a:lvl4pPr>
            <a:lvl5pPr marL="1076325" indent="0">
              <a:buNone/>
              <a:defRPr sz="1600" b="1" cap="all" spc="-80" baseline="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sv-SE" dirty="0"/>
              <a:t>Årtal</a:t>
            </a:r>
          </a:p>
        </p:txBody>
      </p:sp>
      <p:pic>
        <p:nvPicPr>
          <p:cNvPr id="4" name="Bildobjekt 3" descr="HSB logotyp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8671" y="5037723"/>
            <a:ext cx="2120400" cy="147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72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stående bild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1">
            <a:extLst>
              <a:ext uri="{FF2B5EF4-FFF2-40B4-BE49-F238E27FC236}">
                <a16:creationId xmlns:a16="http://schemas.microsoft.com/office/drawing/2014/main" id="{94298DAA-C465-4EA9-8D76-3C4236ED3B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99863" y="0"/>
            <a:ext cx="3492137" cy="6858000"/>
          </a:xfrm>
          <a:pattFill prst="pct5">
            <a:fgClr>
              <a:srgbClr val="5F5F5F"/>
            </a:fgClr>
            <a:bgClr>
              <a:schemeClr val="tx1"/>
            </a:bgClr>
          </a:pattFill>
        </p:spPr>
        <p:txBody>
          <a:bodyPr lIns="180000" tIns="2520000" rIns="180000"/>
          <a:lstStyle>
            <a:lvl1pPr marL="0" indent="0" algn="ctr">
              <a:buNone/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45079FF-165C-453C-8DF5-4F912911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0" y="765175"/>
            <a:ext cx="6908074" cy="100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6B92FF-1C03-453D-97E6-ACDE110DD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600" y="1966780"/>
            <a:ext cx="7514638" cy="4162558"/>
          </a:xfrm>
        </p:spPr>
        <p:txBody>
          <a:bodyPr/>
          <a:lstStyle>
            <a:lvl1pPr>
              <a:buClr>
                <a:srgbClr val="5F7D8B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5F7D8B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F7D8B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5F7D8B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5F7D8B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4" name="Bildobjekt 3" descr="HSB logotyp">
            <a:extLst>
              <a:ext uri="{FF2B5EF4-FFF2-40B4-BE49-F238E27FC236}">
                <a16:creationId xmlns:a16="http://schemas.microsoft.com/office/drawing/2014/main" id="{12276BFD-1FBE-4F91-A555-3D259BCD8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4974" y="5797168"/>
            <a:ext cx="1080001" cy="752953"/>
          </a:xfrm>
          <a:prstGeom prst="rect">
            <a:avLst/>
          </a:prstGeom>
        </p:spPr>
      </p:pic>
      <p:sp>
        <p:nvSpPr>
          <p:cNvPr id="10" name="Logotyp 14">
            <a:extLst>
              <a:ext uri="{FF2B5EF4-FFF2-40B4-BE49-F238E27FC236}">
                <a16:creationId xmlns:a16="http://schemas.microsoft.com/office/drawing/2014/main" id="{F4F865A1-4CFE-4ED4-A0CE-BF7DE093847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764000" y="5797084"/>
            <a:ext cx="1080000" cy="7524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49A48D8-B130-7124-A7D8-67F4A4ABF669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13A2B8A2-9424-4037-96DC-7432A933BBB8}" type="datetime1">
              <a:rPr lang="sv-SE" smtClean="0"/>
              <a:t>2026-05-06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6528374-2275-BB7A-17DB-E277DBA4ADC7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B84B317-65C7-8B49-BAC5-AE5895F8562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2828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delar version 50/50 - ljusblå">
    <p:bg>
      <p:bgPr>
        <a:solidFill>
          <a:srgbClr val="003366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4C099B1A-1DC3-406D-A68A-56FA412D7B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9" y="0"/>
            <a:ext cx="6096001" cy="6858000"/>
          </a:xfrm>
          <a:pattFill prst="pct5">
            <a:fgClr>
              <a:srgbClr val="5F5F5F"/>
            </a:fgClr>
            <a:bgClr>
              <a:schemeClr val="bg1"/>
            </a:bgClr>
          </a:pattFill>
        </p:spPr>
        <p:txBody>
          <a:bodyPr lIns="180000" tIns="2808000" rIns="18000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6BF889B-58FC-4D8B-A940-2EE67D804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600" y="765175"/>
            <a:ext cx="5076825" cy="1008000"/>
          </a:xfrm>
        </p:spPr>
        <p:txBody>
          <a:bodyPr/>
          <a:lstStyle/>
          <a:p>
            <a:r>
              <a:rPr lang="sv-SE" dirty="0"/>
              <a:t>Klicka här för att ändra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6B92FF-1C03-453D-97E6-ACDE110DD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600" y="1952625"/>
            <a:ext cx="5078413" cy="4176713"/>
          </a:xfrm>
        </p:spPr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  <a:lvl2pPr>
              <a:defRPr>
                <a:solidFill>
                  <a:srgbClr val="5F5F5F"/>
                </a:solidFill>
              </a:defRPr>
            </a:lvl2pPr>
            <a:lvl3pPr>
              <a:defRPr>
                <a:solidFill>
                  <a:srgbClr val="5F5F5F"/>
                </a:solidFill>
              </a:defRPr>
            </a:lvl3pPr>
            <a:lvl4pPr>
              <a:defRPr>
                <a:solidFill>
                  <a:srgbClr val="5F5F5F"/>
                </a:solidFill>
              </a:defRPr>
            </a:lvl4pPr>
            <a:lvl5pPr>
              <a:defRPr>
                <a:solidFill>
                  <a:srgbClr val="5F5F5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Logotyp 10">
            <a:extLst>
              <a:ext uri="{FF2B5EF4-FFF2-40B4-BE49-F238E27FC236}">
                <a16:creationId xmlns:a16="http://schemas.microsoft.com/office/drawing/2014/main" id="{5A5E1416-FB4F-4AB8-AEC1-D4CA40236B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4000" y="5797084"/>
            <a:ext cx="1080000" cy="75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5C6F5EF-6634-46BA-658D-AE04DE61F4A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13971A3-B6C1-4F53-9907-6655A558E588}" type="datetime1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FC57FB1-9047-1AD7-4040-C76AD4D702E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2B07176-0BBC-6E01-8EE1-9E052385EE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63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delar version 50/50 - ljusguld">
    <p:bg>
      <p:bgPr>
        <a:solidFill>
          <a:srgbClr val="BE880B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1">
            <a:extLst>
              <a:ext uri="{FF2B5EF4-FFF2-40B4-BE49-F238E27FC236}">
                <a16:creationId xmlns:a16="http://schemas.microsoft.com/office/drawing/2014/main" id="{4545E271-A996-4940-A3C3-D672376352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9" y="0"/>
            <a:ext cx="6096001" cy="6858000"/>
          </a:xfrm>
          <a:pattFill prst="pct5">
            <a:fgClr>
              <a:srgbClr val="5F5F5F"/>
            </a:fgClr>
            <a:bgClr>
              <a:schemeClr val="bg1"/>
            </a:bgClr>
          </a:pattFill>
        </p:spPr>
        <p:txBody>
          <a:bodyPr lIns="180000" tIns="2808000" rIns="18000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D931AD8-4E96-47AF-9697-14AD568A2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600" y="765175"/>
            <a:ext cx="5078414" cy="1008000"/>
          </a:xfrm>
        </p:spPr>
        <p:txBody>
          <a:bodyPr/>
          <a:lstStyle/>
          <a:p>
            <a:r>
              <a:rPr lang="sv-SE" dirty="0"/>
              <a:t>Klicka här för att ändra rubrikformat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37339F68-7A79-4C8A-A84B-6599C2784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600" y="1952624"/>
            <a:ext cx="5076825" cy="4176000"/>
          </a:xfrm>
        </p:spPr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  <a:lvl2pPr>
              <a:defRPr>
                <a:solidFill>
                  <a:srgbClr val="5F5F5F"/>
                </a:solidFill>
              </a:defRPr>
            </a:lvl2pPr>
            <a:lvl3pPr>
              <a:defRPr>
                <a:solidFill>
                  <a:srgbClr val="5F5F5F"/>
                </a:solidFill>
              </a:defRPr>
            </a:lvl3pPr>
            <a:lvl4pPr>
              <a:defRPr>
                <a:solidFill>
                  <a:srgbClr val="5F5F5F"/>
                </a:solidFill>
              </a:defRPr>
            </a:lvl4pPr>
            <a:lvl5pPr>
              <a:defRPr>
                <a:solidFill>
                  <a:srgbClr val="5F5F5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2" name="Logotyp 10">
            <a:extLst>
              <a:ext uri="{FF2B5EF4-FFF2-40B4-BE49-F238E27FC236}">
                <a16:creationId xmlns:a16="http://schemas.microsoft.com/office/drawing/2014/main" id="{875F522F-674D-4D7A-8303-B8579A3C3A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4000" y="5797084"/>
            <a:ext cx="1080000" cy="75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C2946DD-6C8C-007E-8AFD-63F10A41898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3CC50E0-44C4-423C-9098-8AE0D27AD129}" type="datetime1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EC59012-6305-2906-2427-A70B371C57A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C02757B-3DA0-A0A2-EB7B-8DA9CA3CE9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6401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delar version 50/50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6D0DD588-2F9F-443F-8EA0-E699E7CC6D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9" y="0"/>
            <a:ext cx="6096001" cy="6858000"/>
          </a:xfrm>
          <a:pattFill prst="pct5">
            <a:fgClr>
              <a:srgbClr val="5F5F5F"/>
            </a:fgClr>
            <a:bgClr>
              <a:schemeClr val="tx1"/>
            </a:bgClr>
          </a:pattFill>
        </p:spPr>
        <p:txBody>
          <a:bodyPr lIns="180000" tIns="2808000" rIns="18000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A3C38F94-1C74-48B4-B6BD-5D103B86B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600" y="765175"/>
            <a:ext cx="5078414" cy="100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6B92FF-1C03-453D-97E6-ACDE110DD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600" y="1952625"/>
            <a:ext cx="5078415" cy="4176713"/>
          </a:xfrm>
        </p:spPr>
        <p:txBody>
          <a:bodyPr/>
          <a:lstStyle>
            <a:lvl1pPr>
              <a:buClr>
                <a:srgbClr val="5F7D8B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5F7D8B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F7D8B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5F7D8B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5F7D8B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Logotyp 14">
            <a:extLst>
              <a:ext uri="{FF2B5EF4-FFF2-40B4-BE49-F238E27FC236}">
                <a16:creationId xmlns:a16="http://schemas.microsoft.com/office/drawing/2014/main" id="{FE0F73D5-2209-40A0-8CEE-E55E77940C7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764000" y="5797084"/>
            <a:ext cx="1080000" cy="75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D491961-143B-5702-D010-4BD82C0FFAB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44F13626-8C9C-461A-8A3B-0C406D3CFBA5}" type="datetime1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1D10A35-9B73-B805-B32F-6CC1C9EA3531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0E15775-E94F-286F-0471-F861DD1D6949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2475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och stor bild - ljusblå">
    <p:bg>
      <p:bgPr>
        <a:solidFill>
          <a:srgbClr val="003366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8F3D2791-D1EB-4FE3-9BFC-341125DBAA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56462" y="0"/>
            <a:ext cx="7835538" cy="6858000"/>
          </a:xfrm>
          <a:pattFill prst="pct5">
            <a:fgClr>
              <a:srgbClr val="5F5F5F"/>
            </a:fgClr>
            <a:bgClr>
              <a:schemeClr val="bg1"/>
            </a:bgClr>
          </a:pattFill>
        </p:spPr>
        <p:txBody>
          <a:bodyPr tIns="280800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AF49103B-BC32-4D2D-9F37-CA646A76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600" y="765175"/>
            <a:ext cx="3308006" cy="100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</a:t>
            </a:r>
            <a:r>
              <a:rPr lang="sv-SE" dirty="0" err="1"/>
              <a:t>ändrA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9CE5F7D-4770-46F4-8A36-E968D3A1A6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9600" y="1952625"/>
            <a:ext cx="3308006" cy="4176000"/>
          </a:xfrm>
        </p:spPr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  <a:lvl2pPr>
              <a:defRPr>
                <a:solidFill>
                  <a:srgbClr val="5F5F5F"/>
                </a:solidFill>
              </a:defRPr>
            </a:lvl2pPr>
            <a:lvl3pPr>
              <a:defRPr>
                <a:solidFill>
                  <a:srgbClr val="5F5F5F"/>
                </a:solidFill>
              </a:defRPr>
            </a:lvl3pPr>
            <a:lvl4pPr>
              <a:defRPr>
                <a:solidFill>
                  <a:srgbClr val="5F5F5F"/>
                </a:solidFill>
              </a:defRPr>
            </a:lvl4pPr>
            <a:lvl5pPr>
              <a:defRPr>
                <a:solidFill>
                  <a:srgbClr val="5F5F5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Logotyp 10">
            <a:extLst>
              <a:ext uri="{FF2B5EF4-FFF2-40B4-BE49-F238E27FC236}">
                <a16:creationId xmlns:a16="http://schemas.microsoft.com/office/drawing/2014/main" id="{A82E7217-704D-4108-B85E-522CCAD45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4000" y="5797084"/>
            <a:ext cx="1080000" cy="75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4BB7428-EE97-6EA3-9DB3-A49874CA98E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5E1D49F-57F7-45DF-9B6C-35DF4C838F24}" type="datetime1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DE80D16-8628-0DC9-BC41-9FAEC2B737E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B1F942E-F51E-61CB-3B47-B827DE4E9F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889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och stor bild - ljusguld">
    <p:bg>
      <p:bgPr>
        <a:solidFill>
          <a:srgbClr val="BE880B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1">
            <a:extLst>
              <a:ext uri="{FF2B5EF4-FFF2-40B4-BE49-F238E27FC236}">
                <a16:creationId xmlns:a16="http://schemas.microsoft.com/office/drawing/2014/main" id="{00935EEE-F356-4202-A047-C6FBDA05C4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56463" y="0"/>
            <a:ext cx="7835538" cy="6858000"/>
          </a:xfrm>
          <a:pattFill prst="pct5">
            <a:fgClr>
              <a:srgbClr val="5F5F5F"/>
            </a:fgClr>
            <a:bgClr>
              <a:schemeClr val="bg1"/>
            </a:bgClr>
          </a:pattFill>
        </p:spPr>
        <p:txBody>
          <a:bodyPr tIns="280800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9B61666F-A599-4F53-9014-BAEFAA19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0" y="765175"/>
            <a:ext cx="3298579" cy="1008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DD72CE3C-3AE4-4514-8C7F-C4D17133EE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9600" y="1951791"/>
            <a:ext cx="3298578" cy="4177547"/>
          </a:xfrm>
        </p:spPr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  <a:lvl2pPr>
              <a:defRPr>
                <a:solidFill>
                  <a:srgbClr val="5F5F5F"/>
                </a:solidFill>
              </a:defRPr>
            </a:lvl2pPr>
            <a:lvl3pPr>
              <a:defRPr>
                <a:solidFill>
                  <a:srgbClr val="5F5F5F"/>
                </a:solidFill>
              </a:defRPr>
            </a:lvl3pPr>
            <a:lvl4pPr>
              <a:defRPr>
                <a:solidFill>
                  <a:srgbClr val="5F5F5F"/>
                </a:solidFill>
              </a:defRPr>
            </a:lvl4pPr>
            <a:lvl5pPr>
              <a:defRPr>
                <a:solidFill>
                  <a:srgbClr val="5F5F5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Logotyp 10">
            <a:extLst>
              <a:ext uri="{FF2B5EF4-FFF2-40B4-BE49-F238E27FC236}">
                <a16:creationId xmlns:a16="http://schemas.microsoft.com/office/drawing/2014/main" id="{55C068C6-8D2B-4EE6-ACF2-0E0595B902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4000" y="5797084"/>
            <a:ext cx="1080000" cy="75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A7A057E-FA61-0F0D-D3C6-FBBCDFA614C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8ECEEAC-F58C-4F9B-BB93-53B23924E569}" type="datetime1">
              <a:rPr lang="sv-SE" smtClean="0"/>
              <a:t>2026-05-06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FE529DC-D251-B799-3E42-B92C44A786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7EDF022-5F93-2434-0E14-357FD76B71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2797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och stor bild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7E9333E-4DCD-4D82-B5B6-74B9808127F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56463" y="0"/>
            <a:ext cx="7835538" cy="6858000"/>
          </a:xfrm>
          <a:pattFill prst="pct5">
            <a:fgClr>
              <a:srgbClr val="5F5F5F"/>
            </a:fgClr>
            <a:bgClr>
              <a:schemeClr val="tx1"/>
            </a:bgClr>
          </a:pattFill>
        </p:spPr>
        <p:txBody>
          <a:bodyPr tIns="280800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EF0E4D0-3EB8-4857-A00D-62878C88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0" y="765175"/>
            <a:ext cx="3265740" cy="100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7E9C6C54-97C3-42B1-B3EA-0773CA8A3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9600" y="1952625"/>
            <a:ext cx="3265740" cy="41767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rgbClr val="5F7D8B"/>
              </a:buClr>
              <a:defRPr>
                <a:solidFill>
                  <a:schemeClr val="tx2"/>
                </a:solidFill>
              </a:defRPr>
            </a:lvl2pPr>
            <a:lvl3pPr>
              <a:buClr>
                <a:srgbClr val="5F7D8B"/>
              </a:buClr>
              <a:defRPr>
                <a:solidFill>
                  <a:schemeClr val="tx2"/>
                </a:solidFill>
              </a:defRPr>
            </a:lvl3pPr>
            <a:lvl4pPr>
              <a:buClr>
                <a:srgbClr val="5F7D8B"/>
              </a:buClr>
              <a:defRPr>
                <a:solidFill>
                  <a:schemeClr val="tx2"/>
                </a:solidFill>
              </a:defRPr>
            </a:lvl4pPr>
            <a:lvl5pPr>
              <a:buClr>
                <a:srgbClr val="5F7D8B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3" name="Logotyp 14">
            <a:extLst>
              <a:ext uri="{FF2B5EF4-FFF2-40B4-BE49-F238E27FC236}">
                <a16:creationId xmlns:a16="http://schemas.microsoft.com/office/drawing/2014/main" id="{582CEDEE-6F66-4BCA-AA6A-7B4999BAB9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764000" y="5797084"/>
            <a:ext cx="1080000" cy="75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4CF17A7-EAF0-00D4-E554-777FF36BFA0F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DFADC30F-1DF3-49C7-8D90-7D701BC65F21}" type="datetime1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42241BB-EF1B-2CF8-B531-3A27CC260A88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67E8894-C4ED-9D2A-A8D0-C15C058C619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2493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liggande bild - ljusblå">
    <p:bg>
      <p:bgPr>
        <a:solidFill>
          <a:srgbClr val="003366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5">
            <a:extLst>
              <a:ext uri="{FF2B5EF4-FFF2-40B4-BE49-F238E27FC236}">
                <a16:creationId xmlns:a16="http://schemas.microsoft.com/office/drawing/2014/main" id="{5A057DEA-5357-4165-A1A1-AAD7C2D7FB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3276000"/>
          </a:xfrm>
          <a:pattFill prst="pct5">
            <a:fgClr>
              <a:srgbClr val="5F5F5F"/>
            </a:fgClr>
            <a:bgClr>
              <a:schemeClr val="bg1"/>
            </a:bgClr>
          </a:pattFill>
        </p:spPr>
        <p:txBody>
          <a:bodyPr tIns="104400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45079FF-165C-453C-8DF5-4F9129115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600" y="3442063"/>
            <a:ext cx="9902825" cy="5740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99CB074-40D2-4C3D-8331-BF9C7C73F6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600" y="4153989"/>
            <a:ext cx="9902825" cy="19753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2C9387A-F3AC-3586-26EF-16182A954A3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8F95ACD-1992-4EC8-B49A-0CDAAB26E3C3}" type="datetime1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1B4AC17-5D8E-FEAF-E3B3-D0F0495A1FC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226CCA8-8D36-7ECC-1F1C-04362C540CA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4826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liggande bild - ljusguld">
    <p:bg>
      <p:bgPr>
        <a:solidFill>
          <a:srgbClr val="BE880B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5">
            <a:extLst>
              <a:ext uri="{FF2B5EF4-FFF2-40B4-BE49-F238E27FC236}">
                <a16:creationId xmlns:a16="http://schemas.microsoft.com/office/drawing/2014/main" id="{5A057DEA-5357-4165-A1A1-AAD7C2D7FB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3276000"/>
          </a:xfrm>
          <a:pattFill prst="pct5">
            <a:fgClr>
              <a:srgbClr val="5F5F5F"/>
            </a:fgClr>
            <a:bgClr>
              <a:schemeClr val="bg1"/>
            </a:bgClr>
          </a:pattFill>
        </p:spPr>
        <p:txBody>
          <a:bodyPr tIns="104400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45079FF-165C-453C-8DF5-4F9129115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600" y="3442063"/>
            <a:ext cx="9902825" cy="5740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rubrikformat</a:t>
            </a:r>
          </a:p>
        </p:txBody>
      </p:sp>
      <p:sp>
        <p:nvSpPr>
          <p:cNvPr id="14" name="Platshållare för text 5">
            <a:extLst>
              <a:ext uri="{FF2B5EF4-FFF2-40B4-BE49-F238E27FC236}">
                <a16:creationId xmlns:a16="http://schemas.microsoft.com/office/drawing/2014/main" id="{22993CB4-99E8-4176-95BB-66EA872913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600" y="4153989"/>
            <a:ext cx="9902825" cy="1975350"/>
          </a:xfrm>
        </p:spPr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  <a:lvl2pPr>
              <a:defRPr>
                <a:solidFill>
                  <a:srgbClr val="5F5F5F"/>
                </a:solidFill>
              </a:defRPr>
            </a:lvl2pPr>
            <a:lvl3pPr>
              <a:defRPr>
                <a:solidFill>
                  <a:srgbClr val="5F5F5F"/>
                </a:solidFill>
              </a:defRPr>
            </a:lvl3pPr>
            <a:lvl4pPr>
              <a:defRPr>
                <a:solidFill>
                  <a:srgbClr val="5F5F5F"/>
                </a:solidFill>
              </a:defRPr>
            </a:lvl4pPr>
            <a:lvl5pPr>
              <a:defRPr>
                <a:solidFill>
                  <a:srgbClr val="5F5F5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D20EB86-8522-A723-E25D-120D17AAFE8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8AA1A27-23D3-4325-90CE-2D090D75B652}" type="datetime1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0A434A8-7C83-5545-B728-550FCE56F5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049A2AE-D762-0123-DCBC-F9484724057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0103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, liggande bild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5">
            <a:extLst>
              <a:ext uri="{FF2B5EF4-FFF2-40B4-BE49-F238E27FC236}">
                <a16:creationId xmlns:a16="http://schemas.microsoft.com/office/drawing/2014/main" id="{5A057DEA-5357-4165-A1A1-AAD7C2D7FB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3276000"/>
          </a:xfrm>
          <a:pattFill prst="pct5">
            <a:fgClr>
              <a:srgbClr val="5F5F5F"/>
            </a:fgClr>
            <a:bgClr>
              <a:schemeClr val="tx1"/>
            </a:bgClr>
          </a:pattFill>
        </p:spPr>
        <p:txBody>
          <a:bodyPr tIns="1044000">
            <a:noAutofit/>
          </a:bodyPr>
          <a:lstStyle>
            <a:lvl1pPr marL="0" indent="0" algn="ctr">
              <a:buNone/>
              <a:defRPr lang="sv-SE" sz="2000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45079FF-165C-453C-8DF5-4F9129115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600" y="3442063"/>
            <a:ext cx="9902825" cy="5740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rubrikformat</a:t>
            </a:r>
          </a:p>
        </p:txBody>
      </p:sp>
      <p:sp>
        <p:nvSpPr>
          <p:cNvPr id="15" name="Platshållare för text 5">
            <a:extLst>
              <a:ext uri="{FF2B5EF4-FFF2-40B4-BE49-F238E27FC236}">
                <a16:creationId xmlns:a16="http://schemas.microsoft.com/office/drawing/2014/main" id="{521DDE76-AADB-442E-BBE9-5F36F6F69A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600" y="4153989"/>
            <a:ext cx="9902825" cy="1975350"/>
          </a:xfrm>
        </p:spPr>
        <p:txBody>
          <a:bodyPr/>
          <a:lstStyle>
            <a:lvl1pPr>
              <a:buClr>
                <a:srgbClr val="5F7D8B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5F7D8B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F7D8B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5F7D8B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5F7D8B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2" name="Bildobjekt 11" descr="HSB logotyp">
            <a:extLst>
              <a:ext uri="{FF2B5EF4-FFF2-40B4-BE49-F238E27FC236}">
                <a16:creationId xmlns:a16="http://schemas.microsoft.com/office/drawing/2014/main" id="{7B0BE192-AAC7-4F0B-BFE8-9136C4BFCF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4974" y="5797168"/>
            <a:ext cx="1080001" cy="752953"/>
          </a:xfrm>
          <a:prstGeom prst="rect">
            <a:avLst/>
          </a:prstGeom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57F0E37-1A79-84B9-1967-4FE8E0DFA38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DA2A79-C3E2-4E7E-BD8E-4C90F648BA59}" type="datetime1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F04ADA4-5535-EA9F-F289-8DE236D2732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611A212-AF5C-5A3D-26DB-DC84303E33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2720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ext, 2 spalter - ljusblå">
    <p:bg>
      <p:bgPr>
        <a:solidFill>
          <a:srgbClr val="003366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80C5E2-CC60-278F-0A09-DA93BDD0B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600" y="765175"/>
            <a:ext cx="9892800" cy="100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Agenda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471D6C8-A41E-D52F-D3FA-CC300C9E4F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9601" y="1952625"/>
            <a:ext cx="9892595" cy="4176713"/>
          </a:xfrm>
        </p:spPr>
        <p:txBody>
          <a:bodyPr numCol="2" spcCol="90000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E11FB0F-2601-1970-B719-DD212FB7DF3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52BC109-3012-430D-BABF-CF7AAD4D3A98}" type="datetime1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A8CAE5A-C1FD-C2B4-3715-1FC789B69F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0B6360D-0CC2-5805-EC1E-6148EF5FDE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7690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2 liggande bild - ljusblå">
    <p:bg>
      <p:bgPr>
        <a:solidFill>
          <a:srgbClr val="003366">
            <a:alpha val="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4">
            <a:extLst>
              <a:ext uri="{FF2B5EF4-FFF2-40B4-BE49-F238E27FC236}">
                <a16:creationId xmlns:a16="http://schemas.microsoft.com/office/drawing/2014/main" id="{557EFD36-B0E7-4B41-B2B8-5BE20552AA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094800" cy="3278103"/>
          </a:xfrm>
          <a:pattFill prst="pct5">
            <a:fgClr>
              <a:srgbClr val="5F5F5F"/>
            </a:fgClr>
            <a:bgClr>
              <a:schemeClr val="bg1"/>
            </a:bgClr>
          </a:pattFill>
        </p:spPr>
        <p:txBody>
          <a:bodyPr tIns="104400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6">
            <a:extLst>
              <a:ext uri="{FF2B5EF4-FFF2-40B4-BE49-F238E27FC236}">
                <a16:creationId xmlns:a16="http://schemas.microsoft.com/office/drawing/2014/main" id="{D71B723F-E772-47BE-BF5B-F0C411A59DD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4800" cy="3279600"/>
          </a:xfrm>
          <a:pattFill prst="pct5">
            <a:fgClr>
              <a:srgbClr val="5F5F5F"/>
            </a:fgClr>
            <a:bgClr>
              <a:schemeClr val="bg1"/>
            </a:bgClr>
          </a:pattFill>
        </p:spPr>
        <p:txBody>
          <a:bodyPr tIns="104400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45079FF-165C-453C-8DF5-4F9129115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600" y="3442063"/>
            <a:ext cx="9902825" cy="5740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03BC4AC0-96C2-42DC-9BC1-B2C9813969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9600" y="4153989"/>
            <a:ext cx="9902825" cy="1975350"/>
          </a:xfrm>
        </p:spPr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  <a:lvl2pPr>
              <a:defRPr>
                <a:solidFill>
                  <a:srgbClr val="5F5F5F"/>
                </a:solidFill>
              </a:defRPr>
            </a:lvl2pPr>
            <a:lvl3pPr>
              <a:defRPr>
                <a:solidFill>
                  <a:srgbClr val="5F5F5F"/>
                </a:solidFill>
              </a:defRPr>
            </a:lvl3pPr>
            <a:lvl4pPr>
              <a:defRPr>
                <a:solidFill>
                  <a:srgbClr val="5F5F5F"/>
                </a:solidFill>
              </a:defRPr>
            </a:lvl4pPr>
            <a:lvl5pPr>
              <a:defRPr>
                <a:solidFill>
                  <a:srgbClr val="5F5F5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5331B62-1D7A-80AA-F8A1-CAF597233B7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EB023DE-4F13-4638-B1B5-84ECE6D11D7C}" type="datetime1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48D1936-8912-435D-9CBB-4FB29042ED1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94E2B44-ED50-A8C2-778E-783CF6A2CB7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9915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, text, 2 liggande bild - ljusguld">
    <p:bg>
      <p:bgPr>
        <a:solidFill>
          <a:srgbClr val="BE880B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4">
            <a:extLst>
              <a:ext uri="{FF2B5EF4-FFF2-40B4-BE49-F238E27FC236}">
                <a16:creationId xmlns:a16="http://schemas.microsoft.com/office/drawing/2014/main" id="{557EFD36-B0E7-4B41-B2B8-5BE20552AA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4800" cy="3278103"/>
          </a:xfrm>
          <a:pattFill prst="pct5">
            <a:fgClr>
              <a:srgbClr val="5F5F5F"/>
            </a:fgClr>
            <a:bgClr>
              <a:schemeClr val="bg1"/>
            </a:bgClr>
          </a:pattFill>
        </p:spPr>
        <p:txBody>
          <a:bodyPr tIns="104400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6">
            <a:extLst>
              <a:ext uri="{FF2B5EF4-FFF2-40B4-BE49-F238E27FC236}">
                <a16:creationId xmlns:a16="http://schemas.microsoft.com/office/drawing/2014/main" id="{D71B723F-E772-47BE-BF5B-F0C411A59DD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-1497"/>
            <a:ext cx="6094800" cy="3279600"/>
          </a:xfrm>
          <a:pattFill prst="pct5">
            <a:fgClr>
              <a:srgbClr val="5F5F5F"/>
            </a:fgClr>
            <a:bgClr>
              <a:schemeClr val="bg1"/>
            </a:bgClr>
          </a:pattFill>
        </p:spPr>
        <p:txBody>
          <a:bodyPr tIns="104400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45079FF-165C-453C-8DF5-4F9129115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600" y="3442063"/>
            <a:ext cx="9902825" cy="5740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03BC4AC0-96C2-42DC-9BC1-B2C9813969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9600" y="4153989"/>
            <a:ext cx="9902825" cy="1975350"/>
          </a:xfrm>
        </p:spPr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  <a:lvl2pPr>
              <a:defRPr>
                <a:solidFill>
                  <a:srgbClr val="5F5F5F"/>
                </a:solidFill>
              </a:defRPr>
            </a:lvl2pPr>
            <a:lvl3pPr>
              <a:defRPr>
                <a:solidFill>
                  <a:srgbClr val="5F5F5F"/>
                </a:solidFill>
              </a:defRPr>
            </a:lvl3pPr>
            <a:lvl4pPr>
              <a:defRPr>
                <a:solidFill>
                  <a:srgbClr val="5F5F5F"/>
                </a:solidFill>
              </a:defRPr>
            </a:lvl4pPr>
            <a:lvl5pPr>
              <a:defRPr>
                <a:solidFill>
                  <a:srgbClr val="5F5F5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6E314EF-10C3-42F5-09D6-9BF893FBFB4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DA433AC-5923-4BD7-A537-97CA9E123D8E}" type="datetime1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3856050-7AA2-E130-2D28-1AB70D8620C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8587E75-A997-92CF-3DB1-F5C6800850C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5553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, 2 liggande bild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4">
            <a:extLst>
              <a:ext uri="{FF2B5EF4-FFF2-40B4-BE49-F238E27FC236}">
                <a16:creationId xmlns:a16="http://schemas.microsoft.com/office/drawing/2014/main" id="{B2CEB30A-4464-41E4-8A1C-82FE5F8303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1200" cy="3278103"/>
          </a:xfrm>
          <a:pattFill prst="pct5">
            <a:fgClr>
              <a:srgbClr val="5F5F5F"/>
            </a:fgClr>
            <a:bgClr>
              <a:schemeClr val="tx1"/>
            </a:bgClr>
          </a:pattFill>
        </p:spPr>
        <p:txBody>
          <a:bodyPr tIns="104400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bild 6">
            <a:extLst>
              <a:ext uri="{FF2B5EF4-FFF2-40B4-BE49-F238E27FC236}">
                <a16:creationId xmlns:a16="http://schemas.microsoft.com/office/drawing/2014/main" id="{806238BB-8FC2-44AB-9871-BA01A266AE7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1200" cy="3279600"/>
          </a:xfrm>
          <a:pattFill prst="pct5">
            <a:fgClr>
              <a:srgbClr val="5F5F5F"/>
            </a:fgClr>
            <a:bgClr>
              <a:schemeClr val="tx1"/>
            </a:bgClr>
          </a:pattFill>
        </p:spPr>
        <p:txBody>
          <a:bodyPr tIns="104400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45079FF-165C-453C-8DF5-4F9129115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600" y="3442063"/>
            <a:ext cx="9902825" cy="5740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03BC4AC0-96C2-42DC-9BC1-B2C9813969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9600" y="4153989"/>
            <a:ext cx="9902825" cy="1975350"/>
          </a:xfrm>
        </p:spPr>
        <p:txBody>
          <a:bodyPr/>
          <a:lstStyle>
            <a:lvl1pPr>
              <a:buClr>
                <a:srgbClr val="5F7D8B"/>
              </a:buClr>
              <a:defRPr>
                <a:solidFill>
                  <a:schemeClr val="tx2"/>
                </a:solidFill>
              </a:defRPr>
            </a:lvl1pPr>
            <a:lvl2pPr>
              <a:buClr>
                <a:srgbClr val="5F7D8B"/>
              </a:buClr>
              <a:defRPr>
                <a:solidFill>
                  <a:schemeClr val="tx2"/>
                </a:solidFill>
              </a:defRPr>
            </a:lvl2pPr>
            <a:lvl3pPr>
              <a:buClr>
                <a:srgbClr val="5F7D8B"/>
              </a:buClr>
              <a:defRPr>
                <a:solidFill>
                  <a:schemeClr val="tx2"/>
                </a:solidFill>
              </a:defRPr>
            </a:lvl3pPr>
            <a:lvl4pPr>
              <a:buClr>
                <a:srgbClr val="5F7D8B"/>
              </a:buClr>
              <a:defRPr>
                <a:solidFill>
                  <a:schemeClr val="tx2"/>
                </a:solidFill>
              </a:defRPr>
            </a:lvl4pPr>
            <a:lvl5pPr>
              <a:buClr>
                <a:srgbClr val="5F7D8B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3" name="Bildobjekt 2" descr="HSB logotyp">
            <a:extLst>
              <a:ext uri="{FF2B5EF4-FFF2-40B4-BE49-F238E27FC236}">
                <a16:creationId xmlns:a16="http://schemas.microsoft.com/office/drawing/2014/main" id="{7B75AE2C-B481-4018-992E-EC762156B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4974" y="5797168"/>
            <a:ext cx="1080001" cy="752953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99D2B41-107B-49BC-42BD-3A39EDD4D5D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8132909-130C-4C49-BE0A-EA963938299D}" type="datetime1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CE54E28-78B5-510C-8A27-DAFCBCE843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289B1B-7FF7-7312-62B9-4FA8ABAA8F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1253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 (SmartArt)">
    <p:bg>
      <p:bgPr>
        <a:solidFill>
          <a:srgbClr val="003366">
            <a:alpha val="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martArt 2">
            <a:extLst>
              <a:ext uri="{FF2B5EF4-FFF2-40B4-BE49-F238E27FC236}">
                <a16:creationId xmlns:a16="http://schemas.microsoft.com/office/drawing/2014/main" id="{83FD38A5-C700-3013-92EC-A3284656C7D8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849600" y="765175"/>
            <a:ext cx="9901237" cy="5364163"/>
          </a:xfrm>
        </p:spPr>
        <p:txBody>
          <a:bodyPr tIns="2016000">
            <a:noAutofit/>
          </a:bodyPr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SmartArt-grafik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EB59F3D-69F3-006C-70B6-6F89BB24AD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A6A70-2648-4771-8EFE-AD7F5AFA287D}" type="datetime1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6751067-98F5-700C-915C-387E73F9F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387B84B-32BD-CF25-CC66-7E1858CD8D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31255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bg>
      <p:bgPr>
        <a:solidFill>
          <a:srgbClr val="003366">
            <a:alpha val="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media 2">
            <a:extLst>
              <a:ext uri="{FF2B5EF4-FFF2-40B4-BE49-F238E27FC236}">
                <a16:creationId xmlns:a16="http://schemas.microsoft.com/office/drawing/2014/main" id="{D52FDC89-D3B9-593A-15A2-8E9E7DEEEE7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849600" y="765175"/>
            <a:ext cx="9901237" cy="5364163"/>
          </a:xfrm>
        </p:spPr>
        <p:txBody>
          <a:bodyPr tIns="201600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på ikonen för att lägga till ett medieklipp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70211D4-C9D4-423E-2D0E-142BD13A48C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FCAEA0A-2404-4AF4-A04A-C6AC5ADADEFE}" type="datetime1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89B728B-5DE9-FED9-575D-CD7D846326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68652C0-9815-171E-6AD2-F6CE4C76F6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94538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erad logotyp">
    <p:bg>
      <p:bgPr>
        <a:solidFill>
          <a:srgbClr val="F0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SB_Logo_Animation_16_9" descr="Animerad HSB logotyp">
            <a:hlinkClick r:id="" action="ppaction://media"/>
            <a:extLst>
              <a:ext uri="{FF2B5EF4-FFF2-40B4-BE49-F238E27FC236}">
                <a16:creationId xmlns:a16="http://schemas.microsoft.com/office/drawing/2014/main" id="{D8EA15CB-2638-45A1-A90A-A5C2A446157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0B568EBD-D20E-B4E1-43BA-52FE16CB6A05}"/>
              </a:ext>
            </a:extLst>
          </p:cNvPr>
          <p:cNvSpPr txBox="1"/>
          <p:nvPr userDrawn="1"/>
        </p:nvSpPr>
        <p:spPr>
          <a:xfrm>
            <a:off x="3798244" y="-310303"/>
            <a:ext cx="423673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800" dirty="0">
                <a:solidFill>
                  <a:schemeClr val="accent6"/>
                </a:solidFill>
                <a:latin typeface="+mj-lt"/>
              </a:rPr>
              <a:t>Här ligger en animerad logotyp som syns i bildspel</a:t>
            </a:r>
          </a:p>
        </p:txBody>
      </p:sp>
    </p:spTree>
    <p:extLst>
      <p:ext uri="{BB962C8B-B14F-4D97-AF65-F5344CB8AC3E}">
        <p14:creationId xmlns:p14="http://schemas.microsoft.com/office/powerpoint/2010/main" val="8434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ext, 2 spalter - ljusgul">
    <p:bg>
      <p:bgPr>
        <a:solidFill>
          <a:srgbClr val="BE880B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80C5E2-CC60-278F-0A09-DA93BDD0B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600" y="765175"/>
            <a:ext cx="9892800" cy="100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Agenda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471D6C8-A41E-D52F-D3FA-CC300C9E4F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9175" y="1952625"/>
            <a:ext cx="9892595" cy="4176713"/>
          </a:xfrm>
        </p:spPr>
        <p:txBody>
          <a:bodyPr numCol="2" spcCol="90000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32FE572-EBA1-F6D8-96A8-FA095C11E3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5122155-38DC-4DF8-BFC6-B431CD7C805F}" type="datetime1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EB4B6F7-2717-2F0A-9BD9-11417F7E58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365BEE3-2DFF-2A65-B742-CA18D7D7AE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320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/  text, 2 spalter - blå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80C5E2-CC60-278F-0A09-DA93BDD0B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600" y="765175"/>
            <a:ext cx="9892800" cy="10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Agenda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471D6C8-A41E-D52F-D3FA-CC300C9E4F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9601" y="1952625"/>
            <a:ext cx="9892595" cy="4176713"/>
          </a:xfrm>
        </p:spPr>
        <p:txBody>
          <a:bodyPr numCol="2" spcCol="90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073949-3B9A-89CF-2B11-5887BA4314E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F4DFC-0B10-4C06-8E3A-41A59273D118}" type="datetime1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3F4BD2-8C27-FF06-01D4-F907F91DAE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0208BF9-47B4-BDF7-67F9-D90BA24FE48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C20755-5828-4F5C-BC5A-8C21B22DC344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 descr="HSB logotyp">
            <a:extLst>
              <a:ext uri="{FF2B5EF4-FFF2-40B4-BE49-F238E27FC236}">
                <a16:creationId xmlns:a16="http://schemas.microsoft.com/office/drawing/2014/main" id="{DC13549B-A720-027D-29EE-9BB1213C2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4974" y="5797168"/>
            <a:ext cx="1080001" cy="75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0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t avsnitt - ljusblå">
    <p:bg>
      <p:bgPr>
        <a:solidFill>
          <a:srgbClr val="003366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EFD3573D-7296-4B05-8BE4-FB2A6F0FA8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7097" y="1702837"/>
            <a:ext cx="9657806" cy="3452326"/>
          </a:xfrm>
        </p:spPr>
        <p:txBody>
          <a:bodyPr anchor="ctr" anchorCtr="0">
            <a:noAutofit/>
          </a:bodyPr>
          <a:lstStyle>
            <a:lvl1pPr algn="ctr">
              <a:defRPr sz="10000" spc="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TEXT FÖR NYTT AVSNITT</a:t>
            </a:r>
          </a:p>
        </p:txBody>
      </p:sp>
    </p:spTree>
    <p:extLst>
      <p:ext uri="{BB962C8B-B14F-4D97-AF65-F5344CB8AC3E}">
        <p14:creationId xmlns:p14="http://schemas.microsoft.com/office/powerpoint/2010/main" val="3065384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t avsnitt - ljusguld">
    <p:bg>
      <p:bgPr>
        <a:solidFill>
          <a:srgbClr val="BE880B">
            <a:alpha val="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DE49E291-C112-46A3-94E9-8A9C1E337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7097" y="1702837"/>
            <a:ext cx="9657806" cy="3452326"/>
          </a:xfrm>
        </p:spPr>
        <p:txBody>
          <a:bodyPr anchor="ctr" anchorCtr="0">
            <a:noAutofit/>
          </a:bodyPr>
          <a:lstStyle>
            <a:lvl1pPr algn="ctr">
              <a:defRPr sz="10000" spc="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TEXT FÖR NYTT AVSNITT</a:t>
            </a:r>
          </a:p>
        </p:txBody>
      </p:sp>
    </p:spTree>
    <p:extLst>
      <p:ext uri="{BB962C8B-B14F-4D97-AF65-F5344CB8AC3E}">
        <p14:creationId xmlns:p14="http://schemas.microsoft.com/office/powerpoint/2010/main" val="4171722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t avsnitt - blå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B4CA95AD-8B04-4F05-BA31-B758468AD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7097" y="1702837"/>
            <a:ext cx="9657806" cy="3452326"/>
          </a:xfrm>
        </p:spPr>
        <p:txBody>
          <a:bodyPr anchor="ctr" anchorCtr="0">
            <a:noAutofit/>
          </a:bodyPr>
          <a:lstStyle>
            <a:lvl1pPr algn="ctr">
              <a:defRPr sz="10000" spc="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TEXT FÖR NYTT AVSNITT</a:t>
            </a:r>
          </a:p>
        </p:txBody>
      </p:sp>
      <p:pic>
        <p:nvPicPr>
          <p:cNvPr id="2" name="Bildobjekt 1" descr="HSB logotyp">
            <a:extLst>
              <a:ext uri="{FF2B5EF4-FFF2-40B4-BE49-F238E27FC236}">
                <a16:creationId xmlns:a16="http://schemas.microsoft.com/office/drawing/2014/main" id="{BD8E1BE9-2B30-D016-D8AC-6DDF18DB7D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4974" y="5797168"/>
            <a:ext cx="1080001" cy="75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79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- ljusblå">
    <p:bg>
      <p:bgPr>
        <a:solidFill>
          <a:srgbClr val="003366">
            <a:alpha val="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99A0B2-65DD-463A-99C2-A4A0198C9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0" y="765175"/>
            <a:ext cx="9892800" cy="1008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8BA2677-1A6B-445C-89D6-C455595B9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600" y="1952625"/>
            <a:ext cx="9892595" cy="41767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2F499D3-A712-6A94-EB97-FFC1C9BE4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1526-05D2-41B2-BC4A-AE01C02EA83D}" type="datetime1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6EFA9A3-D12C-0B95-7EE6-06840799D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886C948-F6CF-9A69-BBA9-BD68D1EF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125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66">
            <a:alpha val="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88B8741-09CA-4EF6-9ADA-2C66477AD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0" y="765175"/>
            <a:ext cx="9892800" cy="1008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mall </a:t>
            </a:r>
            <a:br>
              <a:rPr lang="sv-SE" dirty="0"/>
            </a:br>
            <a:r>
              <a:rPr lang="sv-SE" dirty="0"/>
              <a:t>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B5CB737-ACBE-49AE-BDAF-B09B6833A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600" y="1952625"/>
            <a:ext cx="9892595" cy="4176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9" name="Bildobjekt 8" descr="HSB logotyp"/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10764974" y="5797084"/>
            <a:ext cx="1080001" cy="753121"/>
          </a:xfrm>
          <a:prstGeom prst="rect">
            <a:avLst/>
          </a:prstGeom>
        </p:spPr>
      </p:pic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B1A7B56-1AE6-5843-83D2-796CBEC271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64152" y="6356350"/>
            <a:ext cx="1872000" cy="288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56721B-B982-4A35-B575-38653FBAAAA0}" type="datetime1">
              <a:rPr lang="sv-SE" smtClean="0"/>
              <a:t>2026-05-06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4E965CB-2231-E3A5-ED91-13BB84E43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9600" y="6356350"/>
            <a:ext cx="6480000" cy="288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BCCC170-CB39-63AD-E9B8-507F3561E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80376" y="6356350"/>
            <a:ext cx="822224" cy="288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C20755-5828-4F5C-BC5A-8C21B22DC3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862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808" r:id="rId3"/>
    <p:sldLayoutId id="2147483815" r:id="rId4"/>
    <p:sldLayoutId id="2147483816" r:id="rId5"/>
    <p:sldLayoutId id="2147483712" r:id="rId6"/>
    <p:sldLayoutId id="2147483809" r:id="rId7"/>
    <p:sldLayoutId id="2147483802" r:id="rId8"/>
    <p:sldLayoutId id="2147483650" r:id="rId9"/>
    <p:sldLayoutId id="2147483687" r:id="rId10"/>
    <p:sldLayoutId id="2147483689" r:id="rId11"/>
    <p:sldLayoutId id="2147483806" r:id="rId12"/>
    <p:sldLayoutId id="2147483811" r:id="rId13"/>
    <p:sldLayoutId id="2147483812" r:id="rId14"/>
    <p:sldLayoutId id="2147483652" r:id="rId15"/>
    <p:sldLayoutId id="2147483685" r:id="rId16"/>
    <p:sldLayoutId id="2147483661" r:id="rId17"/>
    <p:sldLayoutId id="2147483691" r:id="rId18"/>
    <p:sldLayoutId id="2147483692" r:id="rId19"/>
    <p:sldLayoutId id="2147483693" r:id="rId20"/>
    <p:sldLayoutId id="2147483714" r:id="rId21"/>
    <p:sldLayoutId id="2147483715" r:id="rId22"/>
    <p:sldLayoutId id="2147483717" r:id="rId23"/>
    <p:sldLayoutId id="2147483696" r:id="rId24"/>
    <p:sldLayoutId id="2147483695" r:id="rId25"/>
    <p:sldLayoutId id="2147483667" r:id="rId26"/>
    <p:sldLayoutId id="2147483700" r:id="rId27"/>
    <p:sldLayoutId id="2147483699" r:id="rId28"/>
    <p:sldLayoutId id="2147483666" r:id="rId29"/>
    <p:sldLayoutId id="2147483709" r:id="rId30"/>
    <p:sldLayoutId id="2147483810" r:id="rId31"/>
    <p:sldLayoutId id="2147483787" r:id="rId32"/>
    <p:sldLayoutId id="2147483724" r:id="rId33"/>
    <p:sldLayoutId id="2147483814" r:id="rId34"/>
    <p:sldLayoutId id="2147483813" r:id="rId35"/>
  </p:sldLayoutIdLst>
  <p:hf sldNum="0" hdr="0" ftr="0" dt="0"/>
  <p:txStyles>
    <p:titleStyle>
      <a:lvl1pPr marL="0" indent="0" algn="l" defTabSz="914400" rtl="0" eaLnBrk="1" latinLnBrk="0" hangingPunct="1">
        <a:lnSpc>
          <a:spcPct val="95000"/>
        </a:lnSpc>
        <a:spcBef>
          <a:spcPct val="0"/>
        </a:spcBef>
        <a:buNone/>
        <a:defRPr sz="3400" b="1" kern="1200" cap="all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5F7D8B"/>
        </a:buClr>
        <a:buSzPct val="110000"/>
        <a:buFont typeface="Arial" panose="020B0604020202020204" pitchFamily="34" charset="0"/>
        <a:buChar char="•"/>
        <a:defRPr sz="2400" kern="1200">
          <a:solidFill>
            <a:srgbClr val="5F5F5F"/>
          </a:solidFill>
          <a:latin typeface="+mn-lt"/>
          <a:ea typeface="+mn-ea"/>
          <a:cs typeface="+mn-cs"/>
        </a:defRPr>
      </a:lvl1pPr>
      <a:lvl2pPr marL="530225" indent="-265113" algn="l" defTabSz="914400" rtl="0" eaLnBrk="1" latinLnBrk="0" hangingPunct="1">
        <a:lnSpc>
          <a:spcPct val="100000"/>
        </a:lnSpc>
        <a:spcBef>
          <a:spcPts val="600"/>
        </a:spcBef>
        <a:buClr>
          <a:srgbClr val="5F7D8B"/>
        </a:buClr>
        <a:buFont typeface="Aptos" panose="020B0004020202020204" pitchFamily="34" charset="0"/>
        <a:buChar char="–"/>
        <a:defRPr sz="2000" kern="1200">
          <a:solidFill>
            <a:srgbClr val="5F5F5F"/>
          </a:solidFill>
          <a:latin typeface="+mn-lt"/>
          <a:ea typeface="+mn-ea"/>
          <a:cs typeface="+mn-cs"/>
        </a:defRPr>
      </a:lvl2pPr>
      <a:lvl3pPr marL="811213" indent="-280988" algn="l" defTabSz="914400" rtl="0" eaLnBrk="1" latinLnBrk="0" hangingPunct="1">
        <a:lnSpc>
          <a:spcPct val="100000"/>
        </a:lnSpc>
        <a:spcBef>
          <a:spcPts val="600"/>
        </a:spcBef>
        <a:buClr>
          <a:srgbClr val="5F7D8B"/>
        </a:buClr>
        <a:buFont typeface="Aptos" panose="020B0004020202020204" pitchFamily="34" charset="0"/>
        <a:buChar char="–"/>
        <a:defRPr sz="1600" kern="1200">
          <a:solidFill>
            <a:srgbClr val="5F5F5F"/>
          </a:solidFill>
          <a:latin typeface="+mn-lt"/>
          <a:ea typeface="+mn-ea"/>
          <a:cs typeface="+mn-cs"/>
        </a:defRPr>
      </a:lvl3pPr>
      <a:lvl4pPr marL="1076325" indent="-265113" algn="l" defTabSz="914400" rtl="0" eaLnBrk="1" latinLnBrk="0" hangingPunct="1">
        <a:lnSpc>
          <a:spcPct val="100000"/>
        </a:lnSpc>
        <a:spcBef>
          <a:spcPts val="600"/>
        </a:spcBef>
        <a:buClr>
          <a:srgbClr val="5F7D8B"/>
        </a:buClr>
        <a:buFont typeface="Aptos" panose="020B0004020202020204" pitchFamily="34" charset="0"/>
        <a:buChar char="–"/>
        <a:defRPr sz="1200" kern="1200">
          <a:solidFill>
            <a:srgbClr val="5F5F5F"/>
          </a:solidFill>
          <a:latin typeface="+mn-lt"/>
          <a:ea typeface="+mn-ea"/>
          <a:cs typeface="+mn-cs"/>
        </a:defRPr>
      </a:lvl4pPr>
      <a:lvl5pPr marL="1254125" indent="-177800" algn="l" defTabSz="914400" rtl="0" eaLnBrk="1" latinLnBrk="0" hangingPunct="1">
        <a:lnSpc>
          <a:spcPct val="100000"/>
        </a:lnSpc>
        <a:spcBef>
          <a:spcPts val="600"/>
        </a:spcBef>
        <a:buClr>
          <a:srgbClr val="5F7D8B"/>
        </a:buClr>
        <a:buFont typeface="Aptos" panose="020B0004020202020204" pitchFamily="34" charset="0"/>
        <a:buChar char="–"/>
        <a:defRPr sz="1050" kern="1200">
          <a:solidFill>
            <a:srgbClr val="5F5F5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orient="horz" pos="482" userDrawn="1">
          <p15:clr>
            <a:srgbClr val="F26B43"/>
          </p15:clr>
        </p15:guide>
        <p15:guide id="4" pos="3953" userDrawn="1">
          <p15:clr>
            <a:srgbClr val="F26B43"/>
          </p15:clr>
        </p15:guide>
        <p15:guide id="6" pos="6766" userDrawn="1">
          <p15:clr>
            <a:srgbClr val="F26B43"/>
          </p15:clr>
        </p15:guide>
        <p15:guide id="7" pos="7129" userDrawn="1">
          <p15:clr>
            <a:srgbClr val="F26B43"/>
          </p15:clr>
        </p15:guide>
        <p15:guide id="8" pos="3727" userDrawn="1">
          <p15:clr>
            <a:srgbClr val="F26B43"/>
          </p15:clr>
        </p15:guide>
        <p15:guide id="9" orient="horz" pos="1230" userDrawn="1">
          <p15:clr>
            <a:srgbClr val="F26B43"/>
          </p15:clr>
        </p15:guide>
        <p15:guide id="10" orient="horz" pos="1389" userDrawn="1">
          <p15:clr>
            <a:srgbClr val="F26B43"/>
          </p15:clr>
        </p15:guide>
        <p15:guide id="11" orient="horz" pos="3864" userDrawn="1">
          <p15:clr>
            <a:srgbClr val="F26B43"/>
          </p15:clr>
        </p15:guide>
        <p15:guide id="12" orient="horz" pos="39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1C7F47B8-2278-061C-B16C-8D5AED1A8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dörröppnare</a:t>
            </a:r>
          </a:p>
        </p:txBody>
      </p:sp>
      <p:sp>
        <p:nvSpPr>
          <p:cNvPr id="6" name="Underrubrik 5">
            <a:extLst>
              <a:ext uri="{FF2B5EF4-FFF2-40B4-BE49-F238E27FC236}">
                <a16:creationId xmlns:a16="http://schemas.microsoft.com/office/drawing/2014/main" id="{FC86EC66-94EA-361E-F1B4-BE96196A77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Tillsammans mot ensamhet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1D92E8D-F5F3-8E97-27B0-1E4E87AF1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Ett initiativ från </a:t>
            </a:r>
            <a:r>
              <a:rPr lang="sv-SE" dirty="0" err="1"/>
              <a:t>hsb</a:t>
            </a:r>
            <a:r>
              <a:rPr lang="sv-SE" dirty="0"/>
              <a:t> norr</a:t>
            </a:r>
          </a:p>
        </p:txBody>
      </p:sp>
    </p:spTree>
    <p:extLst>
      <p:ext uri="{BB962C8B-B14F-4D97-AF65-F5344CB8AC3E}">
        <p14:creationId xmlns:p14="http://schemas.microsoft.com/office/powerpoint/2010/main" val="2130933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237CBC6-99CF-E81B-9BA2-983B5214D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0" t="1" r="17876" b="1"/>
          <a:stretch>
            <a:fillRect/>
          </a:stretch>
        </p:blipFill>
        <p:spPr>
          <a:xfrm>
            <a:off x="6816080" y="10"/>
            <a:ext cx="5375920" cy="6857990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9166CC5-D6A5-4D5C-9B0C-20DED24E1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0" y="765175"/>
            <a:ext cx="5076825" cy="1008000"/>
          </a:xfrm>
        </p:spPr>
        <p:txBody>
          <a:bodyPr anchor="t">
            <a:normAutofit/>
          </a:bodyPr>
          <a:lstStyle/>
          <a:p>
            <a:r>
              <a:rPr lang="sv-SE" dirty="0"/>
              <a:t>bakgrund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2C2DC18-90D3-23CF-B743-7D455F948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600" y="1952625"/>
            <a:ext cx="5078413" cy="41767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v-SE" dirty="0"/>
              <a:t>41 % av landets hushåll består idag av ensamboende</a:t>
            </a:r>
          </a:p>
          <a:p>
            <a:pPr>
              <a:lnSpc>
                <a:spcPct val="90000"/>
              </a:lnSpc>
            </a:pPr>
            <a:r>
              <a:rPr lang="sv-SE" dirty="0"/>
              <a:t>Många saknar någon att prata med i vardagen</a:t>
            </a:r>
          </a:p>
          <a:p>
            <a:pPr>
              <a:lnSpc>
                <a:spcPct val="90000"/>
              </a:lnSpc>
            </a:pPr>
            <a:r>
              <a:rPr lang="sv-SE" dirty="0"/>
              <a:t>Fyra av tio aldrig har bjudit hem en granne</a:t>
            </a:r>
          </a:p>
          <a:p>
            <a:pPr>
              <a:lnSpc>
                <a:spcPct val="90000"/>
              </a:lnSpc>
            </a:pPr>
            <a:r>
              <a:rPr lang="sv-SE" dirty="0"/>
              <a:t>Många, särskilt yngre vuxna, känner sig socialt isolerade</a:t>
            </a:r>
          </a:p>
          <a:p>
            <a:pPr>
              <a:lnSpc>
                <a:spcPct val="90000"/>
              </a:lnSpc>
            </a:pPr>
            <a:endParaRPr lang="sv-SE" dirty="0"/>
          </a:p>
          <a:p>
            <a:pPr marL="0" indent="0">
              <a:lnSpc>
                <a:spcPct val="90000"/>
              </a:lnSpc>
              <a:buNone/>
            </a:pPr>
            <a:r>
              <a:rPr lang="sv-SE" dirty="0"/>
              <a:t>Det här kan vi ändra på!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8D4BBD8-159A-2669-3D54-90A5AF6982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64000" y="5797084"/>
            <a:ext cx="1080000" cy="75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21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FABD536D-05D4-CC19-19A3-41BDF5626A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r="30239"/>
          <a:stretch>
            <a:fillRect/>
          </a:stretch>
        </p:blipFill>
        <p:spPr>
          <a:xfrm>
            <a:off x="6456040" y="0"/>
            <a:ext cx="5735960" cy="6858000"/>
          </a:xfrm>
          <a:prstGeom prst="rect">
            <a:avLst/>
          </a:prstGeom>
          <a:pattFill prst="pct5">
            <a:fgClr>
              <a:srgbClr val="5F5F5F"/>
            </a:fgClr>
            <a:bgClr>
              <a:srgbClr val="FFFFFF"/>
            </a:bgClr>
          </a:pattFill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8A7D63F1-251F-E8DC-CD62-85A7F45E1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startskottet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E5B956B-AC0D-B207-85E4-F61BD6A323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Den 21 april 2026, på HSB Norrs föreningsstämma lanserades initiativet Dörröppnare. </a:t>
            </a:r>
          </a:p>
          <a:p>
            <a:pPr marL="0" indent="0">
              <a:buNone/>
            </a:pPr>
            <a:r>
              <a:rPr lang="sv-SE" dirty="0"/>
              <a:t>En ögonväckande föreläsning om ensamhet var startskottet. Därefter presenterades initiativet och deltagarna fick träna på att bli dörröppnare genom tre övningar.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2E054C0-27A1-73FA-828E-EC4BF0E3ED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802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8F3DDC-39B5-32F0-7AF6-C957102F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0" y="765175"/>
            <a:ext cx="9892800" cy="1008000"/>
          </a:xfrm>
        </p:spPr>
        <p:txBody>
          <a:bodyPr anchor="t">
            <a:normAutofit/>
          </a:bodyPr>
          <a:lstStyle/>
          <a:p>
            <a:r>
              <a:rPr lang="sv-SE" dirty="0"/>
              <a:t>Vad är en dörröppnare?</a:t>
            </a:r>
          </a:p>
        </p:txBody>
      </p:sp>
      <p:pic>
        <p:nvPicPr>
          <p:cNvPr id="13" name="Platshållare för bild 12">
            <a:extLst>
              <a:ext uri="{FF2B5EF4-FFF2-40B4-BE49-F238E27FC236}">
                <a16:creationId xmlns:a16="http://schemas.microsoft.com/office/drawing/2014/main" id="{5EF58417-0C37-6FC1-7C9B-FA25FCE016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" r="8081"/>
          <a:stretch>
            <a:fillRect/>
          </a:stretch>
        </p:blipFill>
        <p:spPr>
          <a:xfrm>
            <a:off x="849600" y="1556792"/>
            <a:ext cx="4716000" cy="4176713"/>
          </a:xfrm>
          <a:prstGeom prst="rect">
            <a:avLst/>
          </a:prstGeom>
          <a:noFill/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A9118FC-DD79-D4B7-CBF4-946A31014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2000" y="1952625"/>
            <a:ext cx="4716000" cy="3780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En dörröppnare gör det lilla extra för sina medmänniskor. </a:t>
            </a:r>
          </a:p>
          <a:p>
            <a:pPr marL="0" indent="0">
              <a:buNone/>
            </a:pPr>
            <a:r>
              <a:rPr lang="sv-SE" dirty="0"/>
              <a:t>Genom att hålla upp dörren, vänta in hissen och visa omtanke i gemensamma utrymmen ökar känslan av trygghet bland grannarna i huset. 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58716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0A0CE-FE57-E749-FA04-072809B4E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45B910-CB5E-813D-01EE-36E15E9BC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0" y="765175"/>
            <a:ext cx="9892800" cy="1008000"/>
          </a:xfrm>
        </p:spPr>
        <p:txBody>
          <a:bodyPr anchor="t">
            <a:normAutofit/>
          </a:bodyPr>
          <a:lstStyle/>
          <a:p>
            <a:r>
              <a:rPr lang="sv-SE" dirty="0"/>
              <a:t>Vad är en dörröppnare?</a:t>
            </a:r>
          </a:p>
        </p:txBody>
      </p:sp>
      <p:pic>
        <p:nvPicPr>
          <p:cNvPr id="13" name="Platshållare för bild 12">
            <a:extLst>
              <a:ext uri="{FF2B5EF4-FFF2-40B4-BE49-F238E27FC236}">
                <a16:creationId xmlns:a16="http://schemas.microsoft.com/office/drawing/2014/main" id="{FBEC1773-9ADD-86DE-48AB-C88AFA8F2E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" r="8082"/>
          <a:stretch/>
        </p:blipFill>
        <p:spPr>
          <a:xfrm>
            <a:off x="6240016" y="1484784"/>
            <a:ext cx="4716000" cy="4176713"/>
          </a:xfrm>
          <a:prstGeom prst="rect">
            <a:avLst/>
          </a:prstGeom>
          <a:noFill/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558813-87B1-7594-DBAD-923371578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600" y="1844824"/>
            <a:ext cx="4716000" cy="37808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dirty="0"/>
              <a:t>Dörröppnare bjuder in och bidrar med små initiativ till att bryta ensamhet och skapa nya vänskaper. </a:t>
            </a:r>
          </a:p>
          <a:p>
            <a:pPr marL="0" indent="0">
              <a:buNone/>
            </a:pPr>
            <a:r>
              <a:rPr lang="sv-SE" dirty="0"/>
              <a:t>En kopp kaffe, en kort pratstund i trapphuset eller ett enkelt hej till grannen. Ibland kan det också </a:t>
            </a:r>
            <a:r>
              <a:rPr lang="sv-SE"/>
              <a:t>hjälpa att </a:t>
            </a:r>
            <a:r>
              <a:rPr lang="sv-SE" dirty="0"/>
              <a:t>koppla ihop grannar som kan ha glädje av varandra. Små saker gör stor skillnad.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5716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5497481F-8FCE-CBF8-1CB1-EC24D6A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00" y="765175"/>
            <a:ext cx="5174392" cy="1008000"/>
          </a:xfrm>
        </p:spPr>
        <p:txBody>
          <a:bodyPr>
            <a:normAutofit/>
          </a:bodyPr>
          <a:lstStyle/>
          <a:p>
            <a:r>
              <a:rPr lang="sv-SE" dirty="0"/>
              <a:t>Knyter an till </a:t>
            </a:r>
            <a:r>
              <a:rPr lang="sv-SE" dirty="0" err="1"/>
              <a:t>hsb</a:t>
            </a:r>
            <a:r>
              <a:rPr lang="sv-SE" dirty="0"/>
              <a:t> norrs värdegrund </a:t>
            </a:r>
            <a:r>
              <a:rPr lang="sv-SE" dirty="0" err="1"/>
              <a:t>ethos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850790E-39DD-5976-66A5-CEA0F9DEB4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pPr marL="0" indent="0" defTabSz="457200">
              <a:spcBef>
                <a:spcPts val="0"/>
              </a:spcBef>
              <a:buNone/>
              <a:defRPr sz="5100"/>
            </a:pPr>
            <a:endParaRPr lang="sv-SE" dirty="0"/>
          </a:p>
          <a:p>
            <a:pPr defTabSz="457200">
              <a:spcBef>
                <a:spcPts val="0"/>
              </a:spcBef>
              <a:defRPr sz="5100"/>
            </a:pPr>
            <a:r>
              <a:rPr lang="sv-SE" b="1" dirty="0"/>
              <a:t>Engagemang: </a:t>
            </a:r>
            <a:r>
              <a:rPr lang="sv-SE" dirty="0"/>
              <a:t>jag tar ett första steg även om ingen bett mig.</a:t>
            </a:r>
          </a:p>
          <a:p>
            <a:pPr defTabSz="457200">
              <a:spcBef>
                <a:spcPts val="0"/>
              </a:spcBef>
              <a:defRPr sz="5100"/>
            </a:pPr>
            <a:endParaRPr lang="sv-SE" dirty="0"/>
          </a:p>
          <a:p>
            <a:pPr defTabSz="457200">
              <a:spcBef>
                <a:spcPts val="0"/>
              </a:spcBef>
              <a:defRPr sz="5100"/>
            </a:pPr>
            <a:r>
              <a:rPr lang="sv-SE" b="1" dirty="0"/>
              <a:t>Trygghet: </a:t>
            </a:r>
            <a:r>
              <a:rPr lang="sv-SE" dirty="0"/>
              <a:t>jag skapar igenkänning, rutiner, social närvaro.</a:t>
            </a:r>
          </a:p>
          <a:p>
            <a:pPr defTabSz="457200">
              <a:spcBef>
                <a:spcPts val="0"/>
              </a:spcBef>
              <a:defRPr sz="5100"/>
            </a:pPr>
            <a:endParaRPr lang="sv-SE" dirty="0"/>
          </a:p>
          <a:p>
            <a:pPr defTabSz="457200">
              <a:spcBef>
                <a:spcPts val="0"/>
              </a:spcBef>
              <a:defRPr sz="5100"/>
            </a:pPr>
            <a:r>
              <a:rPr lang="sv-SE" b="1" dirty="0"/>
              <a:t>Hållbarhet: </a:t>
            </a:r>
            <a:r>
              <a:rPr lang="sv-SE" dirty="0"/>
              <a:t>relationer är också infrastruktur, de bär samhället över tid.</a:t>
            </a:r>
          </a:p>
          <a:p>
            <a:pPr defTabSz="457200">
              <a:spcBef>
                <a:spcPts val="0"/>
              </a:spcBef>
              <a:defRPr sz="5100"/>
            </a:pPr>
            <a:endParaRPr lang="sv-SE" dirty="0"/>
          </a:p>
          <a:p>
            <a:pPr defTabSz="457200">
              <a:spcBef>
                <a:spcPts val="0"/>
              </a:spcBef>
              <a:defRPr sz="5100"/>
            </a:pPr>
            <a:r>
              <a:rPr lang="sv-SE" b="1" dirty="0"/>
              <a:t>Omtanke: </a:t>
            </a:r>
            <a:r>
              <a:rPr lang="sv-SE" dirty="0"/>
              <a:t>jag ser dig, jag hälsar, jag lämnar ingen utanför.</a:t>
            </a:r>
          </a:p>
          <a:p>
            <a:pPr defTabSz="457200">
              <a:spcBef>
                <a:spcPts val="0"/>
              </a:spcBef>
              <a:defRPr sz="5100"/>
            </a:pPr>
            <a:endParaRPr lang="sv-SE" dirty="0"/>
          </a:p>
          <a:p>
            <a:pPr defTabSz="457200">
              <a:spcBef>
                <a:spcPts val="0"/>
              </a:spcBef>
              <a:defRPr sz="5100"/>
            </a:pPr>
            <a:r>
              <a:rPr lang="sv-SE" b="1" dirty="0"/>
              <a:t>Samverkan: </a:t>
            </a:r>
            <a:r>
              <a:rPr lang="sv-SE" dirty="0"/>
              <a:t>vi gör det ihop, vi kopplar samman, vi bjuder in.</a:t>
            </a:r>
          </a:p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90F666A-B56F-4603-491C-492D27B21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5982680-F584-853A-8128-6972B8576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484784"/>
            <a:ext cx="4400450" cy="354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63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C5DF71ED-41E3-0DD3-F81C-DDF453C8FA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7" r="17000"/>
          <a:stretch>
            <a:fillRect/>
          </a:stretch>
        </p:blipFill>
        <p:spPr>
          <a:xfrm>
            <a:off x="6744072" y="0"/>
            <a:ext cx="5447928" cy="6858000"/>
          </a:xfrm>
          <a:prstGeom prst="rect">
            <a:avLst/>
          </a:prstGeom>
          <a:pattFill prst="pct5">
            <a:fgClr>
              <a:srgbClr val="5F5F5F"/>
            </a:fgClr>
            <a:bgClr>
              <a:srgbClr val="FFFFFF"/>
            </a:bgClr>
          </a:pattFill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E0FF1B37-2072-677F-7E81-BD5E025E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Bli en dörröppnare genom 3 enkla steg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72C4BC8-A6E6-A547-E2CB-92F0F940F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3363" y="2372771"/>
            <a:ext cx="5078413" cy="4176713"/>
          </a:xfrm>
        </p:spPr>
        <p:txBody>
          <a:bodyPr/>
          <a:lstStyle/>
          <a:p>
            <a:pPr marL="457200" indent="-457200" fontAlgn="base">
              <a:buFont typeface="+mj-lt"/>
              <a:buAutoNum type="arabicPeriod"/>
            </a:pPr>
            <a:r>
              <a:rPr lang="sv-SE" dirty="0"/>
              <a:t>Håll upp dörren - vänta in grannen eller besökare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sv-SE" dirty="0"/>
              <a:t>Öppna dörren till ditt hem - utforska och bidra till att skapa nya vänskaper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sv-SE" dirty="0"/>
              <a:t>Var öppen för nya människor och nya perspektiv</a:t>
            </a:r>
          </a:p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03F0954-0BF2-DF8B-FC64-C11C53BE79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5326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F3FE5C-7E19-DCC6-6575-F5E44647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2636912"/>
            <a:ext cx="4139307" cy="2160000"/>
          </a:xfrm>
        </p:spPr>
        <p:txBody>
          <a:bodyPr>
            <a:normAutofit/>
          </a:bodyPr>
          <a:lstStyle/>
          <a:p>
            <a:pPr algn="ctr"/>
            <a:r>
              <a:rPr lang="sv-SE" dirty="0"/>
              <a:t>Diskutera: hur kan vi vara Dörröppnare i vår förening?</a:t>
            </a:r>
          </a:p>
        </p:txBody>
      </p:sp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3824C297-2C65-1AA8-484F-96673A10DE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2" t="679" r="8294" b="-679"/>
          <a:stretch>
            <a:fillRect/>
          </a:stretch>
        </p:blipFill>
        <p:spPr>
          <a:xfrm>
            <a:off x="5707063" y="495300"/>
            <a:ext cx="5853112" cy="5656264"/>
          </a:xfrm>
          <a:prstGeom prst="teardrop">
            <a:avLst/>
          </a:prstGeom>
          <a:pattFill prst="pct5">
            <a:fgClr>
              <a:srgbClr val="5F5F5F"/>
            </a:fgClr>
            <a:bgClr>
              <a:srgbClr val="FFFFFF"/>
            </a:bgClr>
          </a:pattFill>
        </p:spPr>
      </p:pic>
    </p:spTree>
    <p:extLst>
      <p:ext uri="{BB962C8B-B14F-4D97-AF65-F5344CB8AC3E}">
        <p14:creationId xmlns:p14="http://schemas.microsoft.com/office/powerpoint/2010/main" val="1084162666"/>
      </p:ext>
    </p:extLst>
  </p:cSld>
  <p:clrMapOvr>
    <a:masterClrMapping/>
  </p:clrMapOvr>
</p:sld>
</file>

<file path=ppt/theme/theme1.xml><?xml version="1.0" encoding="utf-8"?>
<a:theme xmlns:a="http://schemas.openxmlformats.org/drawingml/2006/main" name="HSB mallbild">
  <a:themeElements>
    <a:clrScheme name="HSB PPT">
      <a:dk1>
        <a:srgbClr val="020609"/>
      </a:dk1>
      <a:lt1>
        <a:srgbClr val="FFFFFF"/>
      </a:lt1>
      <a:dk2>
        <a:srgbClr val="006699"/>
      </a:dk2>
      <a:lt2>
        <a:srgbClr val="FFFFFF"/>
      </a:lt2>
      <a:accent1>
        <a:srgbClr val="003366"/>
      </a:accent1>
      <a:accent2>
        <a:srgbClr val="BE880B"/>
      </a:accent2>
      <a:accent3>
        <a:srgbClr val="6FA5A2"/>
      </a:accent3>
      <a:accent4>
        <a:srgbClr val="858585"/>
      </a:accent4>
      <a:accent5>
        <a:srgbClr val="996600"/>
      </a:accent5>
      <a:accent6>
        <a:srgbClr val="FF0066"/>
      </a:accent6>
      <a:hlink>
        <a:srgbClr val="0000FF"/>
      </a:hlink>
      <a:folHlink>
        <a:srgbClr val="800080"/>
      </a:folHlink>
    </a:clrScheme>
    <a:fontScheme name="HSB PPT 2020">
      <a:majorFont>
        <a:latin typeface="Arial Narrow"/>
        <a:ea typeface=""/>
        <a:cs typeface=""/>
      </a:majorFont>
      <a:minorFont>
        <a:latin typeface="Bahnschri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bg1"/>
          </a:solidFill>
        </a:ln>
      </a:spPr>
      <a:bodyPr lIns="72000" tIns="72000" rIns="72000" bIns="72000"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2000" dirty="0" smtClean="0">
            <a:solidFill>
              <a:schemeClr val="accent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-mall 2024.potx" id="{08D8D0C4-9CBA-471D-BD5A-65B4C62D4E91}" vid="{2DEEF3BF-74FD-46C0-9F0D-77F1CCF45536}"/>
    </a:ext>
  </a:extLst>
</a:theme>
</file>

<file path=ppt/theme/theme2.xml><?xml version="1.0" encoding="utf-8"?>
<a:theme xmlns:a="http://schemas.openxmlformats.org/drawingml/2006/main" name="Office-tema">
  <a:themeElements>
    <a:clrScheme name="HSB Temafärger">
      <a:dk1>
        <a:sysClr val="windowText" lastClr="000000"/>
      </a:dk1>
      <a:lt1>
        <a:sysClr val="window" lastClr="FFFFFF"/>
      </a:lt1>
      <a:dk2>
        <a:srgbClr val="00257A"/>
      </a:dk2>
      <a:lt2>
        <a:srgbClr val="FFFFFF"/>
      </a:lt2>
      <a:accent1>
        <a:srgbClr val="00257A"/>
      </a:accent1>
      <a:accent2>
        <a:srgbClr val="FFCF00"/>
      </a:accent2>
      <a:accent3>
        <a:srgbClr val="D7A900"/>
      </a:accent3>
      <a:accent4>
        <a:srgbClr val="E3005D"/>
      </a:accent4>
      <a:accent5>
        <a:srgbClr val="B3D312"/>
      </a:accent5>
      <a:accent6>
        <a:srgbClr val="B5B6B3"/>
      </a:accent6>
      <a:hlink>
        <a:srgbClr val="3F63D5"/>
      </a:hlink>
      <a:folHlink>
        <a:srgbClr val="B67696"/>
      </a:folHlink>
    </a:clrScheme>
    <a:fontScheme name="HSB Temateckensnit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HSB Temafärger">
      <a:dk1>
        <a:sysClr val="windowText" lastClr="000000"/>
      </a:dk1>
      <a:lt1>
        <a:sysClr val="window" lastClr="FFFFFF"/>
      </a:lt1>
      <a:dk2>
        <a:srgbClr val="00257A"/>
      </a:dk2>
      <a:lt2>
        <a:srgbClr val="FFFFFF"/>
      </a:lt2>
      <a:accent1>
        <a:srgbClr val="00257A"/>
      </a:accent1>
      <a:accent2>
        <a:srgbClr val="FFCF00"/>
      </a:accent2>
      <a:accent3>
        <a:srgbClr val="D7A900"/>
      </a:accent3>
      <a:accent4>
        <a:srgbClr val="E3005D"/>
      </a:accent4>
      <a:accent5>
        <a:srgbClr val="B3D312"/>
      </a:accent5>
      <a:accent6>
        <a:srgbClr val="B5B6B3"/>
      </a:accent6>
      <a:hlink>
        <a:srgbClr val="3F63D5"/>
      </a:hlink>
      <a:folHlink>
        <a:srgbClr val="B67696"/>
      </a:folHlink>
    </a:clrScheme>
    <a:fontScheme name="HSB Temateckensnit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413AC68-6570-4C7F-B56B-C8DB1E865F56}">
  <we:reference id="22ff87a5-132f-4d52-9e97-94d888e4dd91" version="3.8.0.0" store="EXCatalog" storeType="EXCatalog"/>
  <we:alternateReferences>
    <we:reference id="WA104380050" version="3.8.0.0" store="sv-SE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3E825462F28C45870AE9D3052BF176" ma:contentTypeVersion="21" ma:contentTypeDescription="Skapa ett nytt dokument." ma:contentTypeScope="" ma:versionID="9ed8b62b04113177e6fa6312ce4054d4">
  <xsd:schema xmlns:xsd="http://www.w3.org/2001/XMLSchema" xmlns:xs="http://www.w3.org/2001/XMLSchema" xmlns:p="http://schemas.microsoft.com/office/2006/metadata/properties" xmlns:ns2="c1c27a2f-ce64-431c-bf47-92ca7ba24b6a" xmlns:ns3="f60acf65-0448-4917-b585-48961991755e" xmlns:ns4="ec169371-4572-491d-8f3f-63b5242cf310" targetNamespace="http://schemas.microsoft.com/office/2006/metadata/properties" ma:root="true" ma:fieldsID="17d28517d30a99436b7e468f99ff892e" ns2:_="" ns3:_="" ns4:_="">
    <xsd:import namespace="c1c27a2f-ce64-431c-bf47-92ca7ba24b6a"/>
    <xsd:import namespace="f60acf65-0448-4917-b585-48961991755e"/>
    <xsd:import namespace="ec169371-4572-491d-8f3f-63b5242cf3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c27a2f-ce64-431c-bf47-92ca7ba24b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26" nillable="true" ma:taxonomy="true" ma:internalName="lcf76f155ced4ddcb4097134ff3c332f" ma:taxonomyFieldName="MediaServiceImageTags" ma:displayName="Bildmarkeringar" ma:readOnly="false" ma:fieldId="{5cf76f15-5ced-4ddc-b409-7134ff3c332f}" ma:taxonomyMulti="true" ma:sspId="447f9ee0-58b2-4874-8c2c-25657494a2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0acf65-0448-4917-b585-48961991755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69371-4572-491d-8f3f-63b5242cf31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7f301ec2-4e5a-4832-8b42-b996db483b60}" ma:internalName="TaxCatchAll" ma:showField="CatchAllData" ma:web="f60acf65-0448-4917-b585-4896199175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c27a2f-ce64-431c-bf47-92ca7ba24b6a">
      <Terms xmlns="http://schemas.microsoft.com/office/infopath/2007/PartnerControls"/>
    </lcf76f155ced4ddcb4097134ff3c332f>
    <TaxCatchAll xmlns="ec169371-4572-491d-8f3f-63b5242cf310" xsi:nil="true"/>
  </documentManagement>
</p:properties>
</file>

<file path=customXml/itemProps1.xml><?xml version="1.0" encoding="utf-8"?>
<ds:datastoreItem xmlns:ds="http://schemas.openxmlformats.org/officeDocument/2006/customXml" ds:itemID="{DCFEC4A3-622D-4B7A-B77B-2F3A900A6E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0B6AFE-E6FA-46F4-91B7-2B775ED7E0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c27a2f-ce64-431c-bf47-92ca7ba24b6a"/>
    <ds:schemaRef ds:uri="f60acf65-0448-4917-b585-48961991755e"/>
    <ds:schemaRef ds:uri="ec169371-4572-491d-8f3f-63b5242cf3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490841-9CC1-4A7C-A6F1-83967D078EF5}">
  <ds:schemaRefs>
    <ds:schemaRef ds:uri="http://schemas.microsoft.com/office/2006/metadata/properties"/>
    <ds:schemaRef ds:uri="http://schemas.microsoft.com/office/infopath/2007/PartnerControls"/>
    <ds:schemaRef ds:uri="c1c27a2f-ce64-431c-bf47-92ca7ba24b6a"/>
    <ds:schemaRef ds:uri="ec169371-4572-491d-8f3f-63b5242cf310"/>
  </ds:schemaRefs>
</ds:datastoreItem>
</file>

<file path=docMetadata/LabelInfo.xml><?xml version="1.0" encoding="utf-8"?>
<clbl:labelList xmlns:clbl="http://schemas.microsoft.com/office/2020/mipLabelMetadata">
  <clbl:label id="{8876461b-3d64-48b4-88a8-e7d81cbc3d1d}" enabled="0" method="" siteId="{8876461b-3d64-48b4-88a8-e7d81cbc3d1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PPT-mall 2024</Template>
  <TotalTime>1690</TotalTime>
  <Words>311</Words>
  <Application>Microsoft Office PowerPoint</Application>
  <PresentationFormat>Bredbild</PresentationFormat>
  <Paragraphs>37</Paragraphs>
  <Slides>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4" baseType="lpstr">
      <vt:lpstr>Aptos</vt:lpstr>
      <vt:lpstr>Arial</vt:lpstr>
      <vt:lpstr>Arial Narrow</vt:lpstr>
      <vt:lpstr>Bahnschrift</vt:lpstr>
      <vt:lpstr>Times New Roman</vt:lpstr>
      <vt:lpstr>HSB mallbild</vt:lpstr>
      <vt:lpstr>dörröppnare</vt:lpstr>
      <vt:lpstr>bakgrund</vt:lpstr>
      <vt:lpstr>startskottet</vt:lpstr>
      <vt:lpstr>Vad är en dörröppnare?</vt:lpstr>
      <vt:lpstr>Vad är en dörröppnare?</vt:lpstr>
      <vt:lpstr>Knyter an till hsb norrs värdegrund ethos</vt:lpstr>
      <vt:lpstr>Bli en dörröppnare genom 3 enkla steg</vt:lpstr>
      <vt:lpstr>Diskutera: hur kan vi vara Dörröppnare i vår förening?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Reinholdsson</dc:creator>
  <cp:lastModifiedBy>Lisa Reinholdsson</cp:lastModifiedBy>
  <cp:revision>1</cp:revision>
  <dcterms:created xsi:type="dcterms:W3CDTF">2026-04-27T11:08:50Z</dcterms:created>
  <dcterms:modified xsi:type="dcterms:W3CDTF">2026-05-06T13:27:46Z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0x010100783E825462F28C45870AE9D3052BF176</vt:lpwstr>
  </property>
  <property fmtid="{D5CDD505-2E9C-101B-9397-08002B2CF9AE}" pid="3" name="MediaServiceImageTags">
    <vt:lpwstr/>
  </property>
</Properties>
</file>