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1" r:id="rId3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9CF73-F93A-46F4-A69F-90134B31F7D3}" v="1" dt="2019-06-10T20:09:34.3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Wedebrand" userId="fe7e8fef11ae3b34" providerId="LiveId" clId="{CC1C8278-1876-4B85-B4F5-104A70865913}"/>
    <pc:docChg chg="delSld modSld sldOrd">
      <pc:chgData name="Jesper Wedebrand" userId="fe7e8fef11ae3b34" providerId="LiveId" clId="{CC1C8278-1876-4B85-B4F5-104A70865913}" dt="2019-06-10T20:09:34.350" v="1"/>
      <pc:docMkLst>
        <pc:docMk/>
      </pc:docMkLst>
      <pc:sldChg chg="ord">
        <pc:chgData name="Jesper Wedebrand" userId="fe7e8fef11ae3b34" providerId="LiveId" clId="{CC1C8278-1876-4B85-B4F5-104A70865913}" dt="2019-06-10T20:09:34.350" v="1"/>
        <pc:sldMkLst>
          <pc:docMk/>
          <pc:sldMk cId="0" sldId="257"/>
        </pc:sldMkLst>
      </pc:sldChg>
      <pc:sldChg chg="del">
        <pc:chgData name="Jesper Wedebrand" userId="fe7e8fef11ae3b34" providerId="LiveId" clId="{CC1C8278-1876-4B85-B4F5-104A70865913}" dt="2019-06-10T20:09:15.123" v="0" actId="2696"/>
        <pc:sldMkLst>
          <pc:docMk/>
          <pc:sldMk cId="388316629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BCC0-3E65-4DEF-B71F-5B216DCA913C}" type="datetimeFigureOut">
              <a:rPr lang="sv-SE" smtClean="0"/>
              <a:t>2019-06-10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644-6DCB-47B7-AD72-FFDE277894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644-6DCB-47B7-AD72-FFDE277894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54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53767" y="3965447"/>
            <a:ext cx="1187195" cy="130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35479" y="920496"/>
            <a:ext cx="1499616" cy="126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09572" y="2357627"/>
            <a:ext cx="1549908" cy="130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6477" y="175082"/>
            <a:ext cx="455904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23660" y="177044"/>
            <a:ext cx="5027675" cy="304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467" y="3321177"/>
            <a:ext cx="4319270" cy="18979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v-SE" sz="2000" spc="-10" dirty="0">
                <a:latin typeface="Calibri"/>
                <a:cs typeface="Calibri"/>
              </a:rPr>
              <a:t>* 4st "Klippar-lag indelat i blå, gult, grönt samt rött.</a:t>
            </a:r>
          </a:p>
          <a:p>
            <a:pPr marL="12700">
              <a:spcBef>
                <a:spcPts val="100"/>
              </a:spcBef>
            </a:pPr>
            <a:r>
              <a:rPr lang="sv-SE" sz="2000" spc="-10" dirty="0">
                <a:latin typeface="Calibri"/>
                <a:cs typeface="Calibri"/>
              </a:rPr>
              <a:t>* Varje lag består av 3 personer.</a:t>
            </a:r>
          </a:p>
          <a:p>
            <a:pPr marL="12700">
              <a:spcBef>
                <a:spcPts val="100"/>
              </a:spcBef>
            </a:pPr>
            <a:r>
              <a:rPr lang="sv-SE" sz="2000" spc="-10" dirty="0">
                <a:latin typeface="Calibri"/>
                <a:cs typeface="Calibri"/>
              </a:rPr>
              <a:t>* Varje person har 2 veckor pass enligt rullande schema.</a:t>
            </a:r>
          </a:p>
          <a:p>
            <a:pPr marL="12700">
              <a:spcBef>
                <a:spcPts val="100"/>
              </a:spcBef>
            </a:pPr>
            <a:endParaRPr lang="sv-SE" sz="2000" spc="-1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0865" y="3415157"/>
            <a:ext cx="4973954" cy="17132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v-SE" spc="-10" dirty="0">
                <a:latin typeface="Calibri"/>
                <a:cs typeface="Calibri"/>
              </a:rPr>
              <a:t>* 1"trimmar-lag bestående av 3 personer.</a:t>
            </a:r>
          </a:p>
          <a:p>
            <a:pPr marL="12700">
              <a:spcBef>
                <a:spcPts val="100"/>
              </a:spcBef>
            </a:pPr>
            <a:r>
              <a:rPr lang="sv-SE" spc="-10" dirty="0">
                <a:latin typeface="Calibri"/>
                <a:cs typeface="Calibri"/>
              </a:rPr>
              <a:t>* Varje person har ett tilldelat område som trimmas ungefär var 3:e vecka.</a:t>
            </a:r>
          </a:p>
          <a:p>
            <a:pPr marL="12700">
              <a:spcBef>
                <a:spcPts val="100"/>
              </a:spcBef>
            </a:pPr>
            <a:endParaRPr lang="sv-SE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sv-SE" spc="-10" dirty="0">
                <a:latin typeface="Calibri"/>
                <a:cs typeface="Calibri"/>
              </a:rPr>
              <a:t>OBS! Svart trimmare kör slänter mellan övre 4-bohus inkl. Nedanför cykelförrådet.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E7BCA6F-6FB6-431F-BC06-D1B2D50C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0" y="464992"/>
            <a:ext cx="5491771" cy="26159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0410543-C441-4293-A75A-F821624A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" y="1032527"/>
            <a:ext cx="11851178" cy="5619573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18167B5C-FB1E-4506-A61F-1D836E330E4A}"/>
              </a:ext>
            </a:extLst>
          </p:cNvPr>
          <p:cNvSpPr/>
          <p:nvPr/>
        </p:nvSpPr>
        <p:spPr>
          <a:xfrm>
            <a:off x="2834640" y="1770611"/>
            <a:ext cx="4231178" cy="2227811"/>
          </a:xfrm>
          <a:custGeom>
            <a:avLst/>
            <a:gdLst>
              <a:gd name="connsiteX0" fmla="*/ 3350029 w 4231178"/>
              <a:gd name="connsiteY0" fmla="*/ 41564 h 2227811"/>
              <a:gd name="connsiteX1" fmla="*/ 3350029 w 4231178"/>
              <a:gd name="connsiteY1" fmla="*/ 157942 h 2227811"/>
              <a:gd name="connsiteX2" fmla="*/ 3707476 w 4231178"/>
              <a:gd name="connsiteY2" fmla="*/ 124691 h 2227811"/>
              <a:gd name="connsiteX3" fmla="*/ 3798916 w 4231178"/>
              <a:gd name="connsiteY3" fmla="*/ 631767 h 2227811"/>
              <a:gd name="connsiteX4" fmla="*/ 2685011 w 4231178"/>
              <a:gd name="connsiteY4" fmla="*/ 773084 h 2227811"/>
              <a:gd name="connsiteX5" fmla="*/ 2610196 w 4231178"/>
              <a:gd name="connsiteY5" fmla="*/ 324196 h 2227811"/>
              <a:gd name="connsiteX6" fmla="*/ 2435629 w 4231178"/>
              <a:gd name="connsiteY6" fmla="*/ 382385 h 2227811"/>
              <a:gd name="connsiteX7" fmla="*/ 2610196 w 4231178"/>
              <a:gd name="connsiteY7" fmla="*/ 781396 h 2227811"/>
              <a:gd name="connsiteX8" fmla="*/ 523702 w 4231178"/>
              <a:gd name="connsiteY8" fmla="*/ 1787236 h 2227811"/>
              <a:gd name="connsiteX9" fmla="*/ 282633 w 4231178"/>
              <a:gd name="connsiteY9" fmla="*/ 1404851 h 2227811"/>
              <a:gd name="connsiteX10" fmla="*/ 0 w 4231178"/>
              <a:gd name="connsiteY10" fmla="*/ 1529542 h 2227811"/>
              <a:gd name="connsiteX11" fmla="*/ 407324 w 4231178"/>
              <a:gd name="connsiteY11" fmla="*/ 2227811 h 2227811"/>
              <a:gd name="connsiteX12" fmla="*/ 2626822 w 4231178"/>
              <a:gd name="connsiteY12" fmla="*/ 1072342 h 2227811"/>
              <a:gd name="connsiteX13" fmla="*/ 4023360 w 4231178"/>
              <a:gd name="connsiteY13" fmla="*/ 856211 h 2227811"/>
              <a:gd name="connsiteX14" fmla="*/ 4231178 w 4231178"/>
              <a:gd name="connsiteY14" fmla="*/ 623454 h 2227811"/>
              <a:gd name="connsiteX15" fmla="*/ 4214553 w 4231178"/>
              <a:gd name="connsiteY15" fmla="*/ 282633 h 2227811"/>
              <a:gd name="connsiteX16" fmla="*/ 3956858 w 4231178"/>
              <a:gd name="connsiteY16" fmla="*/ 33251 h 2227811"/>
              <a:gd name="connsiteX17" fmla="*/ 3690851 w 4231178"/>
              <a:gd name="connsiteY17" fmla="*/ 0 h 2227811"/>
              <a:gd name="connsiteX18" fmla="*/ 3350029 w 4231178"/>
              <a:gd name="connsiteY18" fmla="*/ 41564 h 2227811"/>
              <a:gd name="connsiteX0" fmla="*/ 3690851 w 4231178"/>
              <a:gd name="connsiteY0" fmla="*/ 0 h 2227811"/>
              <a:gd name="connsiteX1" fmla="*/ 3350029 w 4231178"/>
              <a:gd name="connsiteY1" fmla="*/ 157942 h 2227811"/>
              <a:gd name="connsiteX2" fmla="*/ 3707476 w 4231178"/>
              <a:gd name="connsiteY2" fmla="*/ 124691 h 2227811"/>
              <a:gd name="connsiteX3" fmla="*/ 3798916 w 4231178"/>
              <a:gd name="connsiteY3" fmla="*/ 631767 h 2227811"/>
              <a:gd name="connsiteX4" fmla="*/ 2685011 w 4231178"/>
              <a:gd name="connsiteY4" fmla="*/ 773084 h 2227811"/>
              <a:gd name="connsiteX5" fmla="*/ 2610196 w 4231178"/>
              <a:gd name="connsiteY5" fmla="*/ 324196 h 2227811"/>
              <a:gd name="connsiteX6" fmla="*/ 2435629 w 4231178"/>
              <a:gd name="connsiteY6" fmla="*/ 382385 h 2227811"/>
              <a:gd name="connsiteX7" fmla="*/ 2610196 w 4231178"/>
              <a:gd name="connsiteY7" fmla="*/ 781396 h 2227811"/>
              <a:gd name="connsiteX8" fmla="*/ 523702 w 4231178"/>
              <a:gd name="connsiteY8" fmla="*/ 1787236 h 2227811"/>
              <a:gd name="connsiteX9" fmla="*/ 282633 w 4231178"/>
              <a:gd name="connsiteY9" fmla="*/ 1404851 h 2227811"/>
              <a:gd name="connsiteX10" fmla="*/ 0 w 4231178"/>
              <a:gd name="connsiteY10" fmla="*/ 1529542 h 2227811"/>
              <a:gd name="connsiteX11" fmla="*/ 407324 w 4231178"/>
              <a:gd name="connsiteY11" fmla="*/ 2227811 h 2227811"/>
              <a:gd name="connsiteX12" fmla="*/ 2626822 w 4231178"/>
              <a:gd name="connsiteY12" fmla="*/ 1072342 h 2227811"/>
              <a:gd name="connsiteX13" fmla="*/ 4023360 w 4231178"/>
              <a:gd name="connsiteY13" fmla="*/ 856211 h 2227811"/>
              <a:gd name="connsiteX14" fmla="*/ 4231178 w 4231178"/>
              <a:gd name="connsiteY14" fmla="*/ 623454 h 2227811"/>
              <a:gd name="connsiteX15" fmla="*/ 4214553 w 4231178"/>
              <a:gd name="connsiteY15" fmla="*/ 282633 h 2227811"/>
              <a:gd name="connsiteX16" fmla="*/ 3956858 w 4231178"/>
              <a:gd name="connsiteY16" fmla="*/ 33251 h 2227811"/>
              <a:gd name="connsiteX17" fmla="*/ 3690851 w 4231178"/>
              <a:gd name="connsiteY17" fmla="*/ 0 h 2227811"/>
              <a:gd name="connsiteX0" fmla="*/ 3690851 w 4231178"/>
              <a:gd name="connsiteY0" fmla="*/ 0 h 2227811"/>
              <a:gd name="connsiteX1" fmla="*/ 3707476 w 4231178"/>
              <a:gd name="connsiteY1" fmla="*/ 124691 h 2227811"/>
              <a:gd name="connsiteX2" fmla="*/ 3798916 w 4231178"/>
              <a:gd name="connsiteY2" fmla="*/ 631767 h 2227811"/>
              <a:gd name="connsiteX3" fmla="*/ 2685011 w 4231178"/>
              <a:gd name="connsiteY3" fmla="*/ 773084 h 2227811"/>
              <a:gd name="connsiteX4" fmla="*/ 2610196 w 4231178"/>
              <a:gd name="connsiteY4" fmla="*/ 324196 h 2227811"/>
              <a:gd name="connsiteX5" fmla="*/ 2435629 w 4231178"/>
              <a:gd name="connsiteY5" fmla="*/ 382385 h 2227811"/>
              <a:gd name="connsiteX6" fmla="*/ 2610196 w 4231178"/>
              <a:gd name="connsiteY6" fmla="*/ 781396 h 2227811"/>
              <a:gd name="connsiteX7" fmla="*/ 523702 w 4231178"/>
              <a:gd name="connsiteY7" fmla="*/ 1787236 h 2227811"/>
              <a:gd name="connsiteX8" fmla="*/ 282633 w 4231178"/>
              <a:gd name="connsiteY8" fmla="*/ 1404851 h 2227811"/>
              <a:gd name="connsiteX9" fmla="*/ 0 w 4231178"/>
              <a:gd name="connsiteY9" fmla="*/ 1529542 h 2227811"/>
              <a:gd name="connsiteX10" fmla="*/ 407324 w 4231178"/>
              <a:gd name="connsiteY10" fmla="*/ 2227811 h 2227811"/>
              <a:gd name="connsiteX11" fmla="*/ 2626822 w 4231178"/>
              <a:gd name="connsiteY11" fmla="*/ 1072342 h 2227811"/>
              <a:gd name="connsiteX12" fmla="*/ 4023360 w 4231178"/>
              <a:gd name="connsiteY12" fmla="*/ 856211 h 2227811"/>
              <a:gd name="connsiteX13" fmla="*/ 4231178 w 4231178"/>
              <a:gd name="connsiteY13" fmla="*/ 623454 h 2227811"/>
              <a:gd name="connsiteX14" fmla="*/ 4214553 w 4231178"/>
              <a:gd name="connsiteY14" fmla="*/ 282633 h 2227811"/>
              <a:gd name="connsiteX15" fmla="*/ 3956858 w 4231178"/>
              <a:gd name="connsiteY15" fmla="*/ 33251 h 2227811"/>
              <a:gd name="connsiteX16" fmla="*/ 3690851 w 4231178"/>
              <a:gd name="connsiteY16" fmla="*/ 0 h 222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31178" h="2227811">
                <a:moveTo>
                  <a:pt x="3690851" y="0"/>
                </a:moveTo>
                <a:lnTo>
                  <a:pt x="3707476" y="124691"/>
                </a:lnTo>
                <a:lnTo>
                  <a:pt x="3798916" y="631767"/>
                </a:lnTo>
                <a:lnTo>
                  <a:pt x="2685011" y="773084"/>
                </a:lnTo>
                <a:lnTo>
                  <a:pt x="2610196" y="324196"/>
                </a:lnTo>
                <a:lnTo>
                  <a:pt x="2435629" y="382385"/>
                </a:lnTo>
                <a:lnTo>
                  <a:pt x="2610196" y="781396"/>
                </a:lnTo>
                <a:lnTo>
                  <a:pt x="523702" y="1787236"/>
                </a:lnTo>
                <a:lnTo>
                  <a:pt x="282633" y="1404851"/>
                </a:lnTo>
                <a:lnTo>
                  <a:pt x="0" y="1529542"/>
                </a:lnTo>
                <a:lnTo>
                  <a:pt x="407324" y="2227811"/>
                </a:lnTo>
                <a:lnTo>
                  <a:pt x="2626822" y="1072342"/>
                </a:lnTo>
                <a:lnTo>
                  <a:pt x="4023360" y="856211"/>
                </a:lnTo>
                <a:lnTo>
                  <a:pt x="4231178" y="623454"/>
                </a:lnTo>
                <a:lnTo>
                  <a:pt x="4214553" y="282633"/>
                </a:lnTo>
                <a:lnTo>
                  <a:pt x="3956858" y="33251"/>
                </a:lnTo>
                <a:lnTo>
                  <a:pt x="36908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AA54BF84-446A-42AF-8488-0348CB677B9D}"/>
              </a:ext>
            </a:extLst>
          </p:cNvPr>
          <p:cNvSpPr/>
          <p:nvPr/>
        </p:nvSpPr>
        <p:spPr>
          <a:xfrm>
            <a:off x="4896196" y="1005840"/>
            <a:ext cx="2427316" cy="1487978"/>
          </a:xfrm>
          <a:custGeom>
            <a:avLst/>
            <a:gdLst>
              <a:gd name="connsiteX0" fmla="*/ 2310939 w 2527069"/>
              <a:gd name="connsiteY0" fmla="*/ 1487978 h 1487978"/>
              <a:gd name="connsiteX1" fmla="*/ 2527069 w 2527069"/>
              <a:gd name="connsiteY1" fmla="*/ 1446415 h 1487978"/>
              <a:gd name="connsiteX2" fmla="*/ 2419004 w 2527069"/>
              <a:gd name="connsiteY2" fmla="*/ 814647 h 1487978"/>
              <a:gd name="connsiteX3" fmla="*/ 2144684 w 2527069"/>
              <a:gd name="connsiteY3" fmla="*/ 515389 h 1487978"/>
              <a:gd name="connsiteX4" fmla="*/ 1487979 w 2527069"/>
              <a:gd name="connsiteY4" fmla="*/ 448887 h 1487978"/>
              <a:gd name="connsiteX5" fmla="*/ 1180408 w 2527069"/>
              <a:gd name="connsiteY5" fmla="*/ 0 h 1487978"/>
              <a:gd name="connsiteX6" fmla="*/ 0 w 2527069"/>
              <a:gd name="connsiteY6" fmla="*/ 332509 h 1487978"/>
              <a:gd name="connsiteX7" fmla="*/ 249382 w 2527069"/>
              <a:gd name="connsiteY7" fmla="*/ 939338 h 1487978"/>
              <a:gd name="connsiteX8" fmla="*/ 1413164 w 2527069"/>
              <a:gd name="connsiteY8" fmla="*/ 623455 h 1487978"/>
              <a:gd name="connsiteX9" fmla="*/ 1812175 w 2527069"/>
              <a:gd name="connsiteY9" fmla="*/ 714895 h 1487978"/>
              <a:gd name="connsiteX10" fmla="*/ 2186248 w 2527069"/>
              <a:gd name="connsiteY10" fmla="*/ 881149 h 1487978"/>
              <a:gd name="connsiteX11" fmla="*/ 2335877 w 2527069"/>
              <a:gd name="connsiteY11" fmla="*/ 1172095 h 1487978"/>
              <a:gd name="connsiteX12" fmla="*/ 2310939 w 2527069"/>
              <a:gd name="connsiteY12" fmla="*/ 1487978 h 1487978"/>
              <a:gd name="connsiteX0" fmla="*/ 2310939 w 2527069"/>
              <a:gd name="connsiteY0" fmla="*/ 1487978 h 1487978"/>
              <a:gd name="connsiteX1" fmla="*/ 2527069 w 2527069"/>
              <a:gd name="connsiteY1" fmla="*/ 1446415 h 1487978"/>
              <a:gd name="connsiteX2" fmla="*/ 2419004 w 2527069"/>
              <a:gd name="connsiteY2" fmla="*/ 814647 h 1487978"/>
              <a:gd name="connsiteX3" fmla="*/ 2144684 w 2527069"/>
              <a:gd name="connsiteY3" fmla="*/ 515389 h 1487978"/>
              <a:gd name="connsiteX4" fmla="*/ 1463041 w 2527069"/>
              <a:gd name="connsiteY4" fmla="*/ 490450 h 1487978"/>
              <a:gd name="connsiteX5" fmla="*/ 1180408 w 2527069"/>
              <a:gd name="connsiteY5" fmla="*/ 0 h 1487978"/>
              <a:gd name="connsiteX6" fmla="*/ 0 w 2527069"/>
              <a:gd name="connsiteY6" fmla="*/ 332509 h 1487978"/>
              <a:gd name="connsiteX7" fmla="*/ 249382 w 2527069"/>
              <a:gd name="connsiteY7" fmla="*/ 939338 h 1487978"/>
              <a:gd name="connsiteX8" fmla="*/ 1413164 w 2527069"/>
              <a:gd name="connsiteY8" fmla="*/ 623455 h 1487978"/>
              <a:gd name="connsiteX9" fmla="*/ 1812175 w 2527069"/>
              <a:gd name="connsiteY9" fmla="*/ 714895 h 1487978"/>
              <a:gd name="connsiteX10" fmla="*/ 2186248 w 2527069"/>
              <a:gd name="connsiteY10" fmla="*/ 881149 h 1487978"/>
              <a:gd name="connsiteX11" fmla="*/ 2335877 w 2527069"/>
              <a:gd name="connsiteY11" fmla="*/ 1172095 h 1487978"/>
              <a:gd name="connsiteX12" fmla="*/ 2310939 w 2527069"/>
              <a:gd name="connsiteY12" fmla="*/ 1487978 h 1487978"/>
              <a:gd name="connsiteX0" fmla="*/ 2310939 w 2527069"/>
              <a:gd name="connsiteY0" fmla="*/ 1487978 h 1487978"/>
              <a:gd name="connsiteX1" fmla="*/ 2527069 w 2527069"/>
              <a:gd name="connsiteY1" fmla="*/ 1446415 h 1487978"/>
              <a:gd name="connsiteX2" fmla="*/ 2419004 w 2527069"/>
              <a:gd name="connsiteY2" fmla="*/ 814647 h 1487978"/>
              <a:gd name="connsiteX3" fmla="*/ 2078182 w 2527069"/>
              <a:gd name="connsiteY3" fmla="*/ 648392 h 1487978"/>
              <a:gd name="connsiteX4" fmla="*/ 1463041 w 2527069"/>
              <a:gd name="connsiteY4" fmla="*/ 490450 h 1487978"/>
              <a:gd name="connsiteX5" fmla="*/ 1180408 w 2527069"/>
              <a:gd name="connsiteY5" fmla="*/ 0 h 1487978"/>
              <a:gd name="connsiteX6" fmla="*/ 0 w 2527069"/>
              <a:gd name="connsiteY6" fmla="*/ 332509 h 1487978"/>
              <a:gd name="connsiteX7" fmla="*/ 249382 w 2527069"/>
              <a:gd name="connsiteY7" fmla="*/ 939338 h 1487978"/>
              <a:gd name="connsiteX8" fmla="*/ 1413164 w 2527069"/>
              <a:gd name="connsiteY8" fmla="*/ 623455 h 1487978"/>
              <a:gd name="connsiteX9" fmla="*/ 1812175 w 2527069"/>
              <a:gd name="connsiteY9" fmla="*/ 714895 h 1487978"/>
              <a:gd name="connsiteX10" fmla="*/ 2186248 w 2527069"/>
              <a:gd name="connsiteY10" fmla="*/ 881149 h 1487978"/>
              <a:gd name="connsiteX11" fmla="*/ 2335877 w 2527069"/>
              <a:gd name="connsiteY11" fmla="*/ 1172095 h 1487978"/>
              <a:gd name="connsiteX12" fmla="*/ 2310939 w 2527069"/>
              <a:gd name="connsiteY12" fmla="*/ 1487978 h 1487978"/>
              <a:gd name="connsiteX0" fmla="*/ 2310939 w 2527069"/>
              <a:gd name="connsiteY0" fmla="*/ 1487978 h 1487978"/>
              <a:gd name="connsiteX1" fmla="*/ 2527069 w 2527069"/>
              <a:gd name="connsiteY1" fmla="*/ 1446415 h 1487978"/>
              <a:gd name="connsiteX2" fmla="*/ 2310939 w 2527069"/>
              <a:gd name="connsiteY2" fmla="*/ 847898 h 1487978"/>
              <a:gd name="connsiteX3" fmla="*/ 2078182 w 2527069"/>
              <a:gd name="connsiteY3" fmla="*/ 648392 h 1487978"/>
              <a:gd name="connsiteX4" fmla="*/ 1463041 w 2527069"/>
              <a:gd name="connsiteY4" fmla="*/ 490450 h 1487978"/>
              <a:gd name="connsiteX5" fmla="*/ 1180408 w 2527069"/>
              <a:gd name="connsiteY5" fmla="*/ 0 h 1487978"/>
              <a:gd name="connsiteX6" fmla="*/ 0 w 2527069"/>
              <a:gd name="connsiteY6" fmla="*/ 332509 h 1487978"/>
              <a:gd name="connsiteX7" fmla="*/ 249382 w 2527069"/>
              <a:gd name="connsiteY7" fmla="*/ 939338 h 1487978"/>
              <a:gd name="connsiteX8" fmla="*/ 1413164 w 2527069"/>
              <a:gd name="connsiteY8" fmla="*/ 623455 h 1487978"/>
              <a:gd name="connsiteX9" fmla="*/ 1812175 w 2527069"/>
              <a:gd name="connsiteY9" fmla="*/ 714895 h 1487978"/>
              <a:gd name="connsiteX10" fmla="*/ 2186248 w 2527069"/>
              <a:gd name="connsiteY10" fmla="*/ 881149 h 1487978"/>
              <a:gd name="connsiteX11" fmla="*/ 2335877 w 2527069"/>
              <a:gd name="connsiteY11" fmla="*/ 1172095 h 1487978"/>
              <a:gd name="connsiteX12" fmla="*/ 2310939 w 2527069"/>
              <a:gd name="connsiteY12" fmla="*/ 1487978 h 1487978"/>
              <a:gd name="connsiteX0" fmla="*/ 2310939 w 2427316"/>
              <a:gd name="connsiteY0" fmla="*/ 1487978 h 1487978"/>
              <a:gd name="connsiteX1" fmla="*/ 2427316 w 2427316"/>
              <a:gd name="connsiteY1" fmla="*/ 1479666 h 1487978"/>
              <a:gd name="connsiteX2" fmla="*/ 2310939 w 2427316"/>
              <a:gd name="connsiteY2" fmla="*/ 847898 h 1487978"/>
              <a:gd name="connsiteX3" fmla="*/ 2078182 w 2427316"/>
              <a:gd name="connsiteY3" fmla="*/ 648392 h 1487978"/>
              <a:gd name="connsiteX4" fmla="*/ 1463041 w 2427316"/>
              <a:gd name="connsiteY4" fmla="*/ 490450 h 1487978"/>
              <a:gd name="connsiteX5" fmla="*/ 1180408 w 2427316"/>
              <a:gd name="connsiteY5" fmla="*/ 0 h 1487978"/>
              <a:gd name="connsiteX6" fmla="*/ 0 w 2427316"/>
              <a:gd name="connsiteY6" fmla="*/ 332509 h 1487978"/>
              <a:gd name="connsiteX7" fmla="*/ 249382 w 2427316"/>
              <a:gd name="connsiteY7" fmla="*/ 939338 h 1487978"/>
              <a:gd name="connsiteX8" fmla="*/ 1413164 w 2427316"/>
              <a:gd name="connsiteY8" fmla="*/ 623455 h 1487978"/>
              <a:gd name="connsiteX9" fmla="*/ 1812175 w 2427316"/>
              <a:gd name="connsiteY9" fmla="*/ 714895 h 1487978"/>
              <a:gd name="connsiteX10" fmla="*/ 2186248 w 2427316"/>
              <a:gd name="connsiteY10" fmla="*/ 881149 h 1487978"/>
              <a:gd name="connsiteX11" fmla="*/ 2335877 w 2427316"/>
              <a:gd name="connsiteY11" fmla="*/ 1172095 h 1487978"/>
              <a:gd name="connsiteX12" fmla="*/ 2310939 w 2427316"/>
              <a:gd name="connsiteY12" fmla="*/ 1487978 h 14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7316" h="1487978">
                <a:moveTo>
                  <a:pt x="2310939" y="1487978"/>
                </a:moveTo>
                <a:lnTo>
                  <a:pt x="2427316" y="1479666"/>
                </a:lnTo>
                <a:lnTo>
                  <a:pt x="2310939" y="847898"/>
                </a:lnTo>
                <a:lnTo>
                  <a:pt x="2078182" y="648392"/>
                </a:lnTo>
                <a:lnTo>
                  <a:pt x="1463041" y="490450"/>
                </a:lnTo>
                <a:lnTo>
                  <a:pt x="1180408" y="0"/>
                </a:lnTo>
                <a:lnTo>
                  <a:pt x="0" y="332509"/>
                </a:lnTo>
                <a:lnTo>
                  <a:pt x="249382" y="939338"/>
                </a:lnTo>
                <a:lnTo>
                  <a:pt x="1413164" y="623455"/>
                </a:lnTo>
                <a:lnTo>
                  <a:pt x="1812175" y="714895"/>
                </a:lnTo>
                <a:lnTo>
                  <a:pt x="2186248" y="881149"/>
                </a:lnTo>
                <a:lnTo>
                  <a:pt x="2335877" y="1172095"/>
                </a:lnTo>
                <a:lnTo>
                  <a:pt x="2310939" y="14879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F68B66DA-512E-4843-9E39-3FB08B092CAD}"/>
              </a:ext>
            </a:extLst>
          </p:cNvPr>
          <p:cNvSpPr/>
          <p:nvPr/>
        </p:nvSpPr>
        <p:spPr>
          <a:xfrm>
            <a:off x="1895303" y="1554480"/>
            <a:ext cx="4713316" cy="1720735"/>
          </a:xfrm>
          <a:custGeom>
            <a:avLst/>
            <a:gdLst>
              <a:gd name="connsiteX0" fmla="*/ 1687483 w 1687483"/>
              <a:gd name="connsiteY0" fmla="*/ 0 h 1720735"/>
              <a:gd name="connsiteX1" fmla="*/ 1138843 w 1687483"/>
              <a:gd name="connsiteY1" fmla="*/ 66502 h 1720735"/>
              <a:gd name="connsiteX2" fmla="*/ 706582 w 1687483"/>
              <a:gd name="connsiteY2" fmla="*/ 58189 h 1720735"/>
              <a:gd name="connsiteX3" fmla="*/ 0 w 1687483"/>
              <a:gd name="connsiteY3" fmla="*/ 473825 h 1720735"/>
              <a:gd name="connsiteX4" fmla="*/ 166254 w 1687483"/>
              <a:gd name="connsiteY4" fmla="*/ 1263535 h 1720735"/>
              <a:gd name="connsiteX5" fmla="*/ 340822 w 1687483"/>
              <a:gd name="connsiteY5" fmla="*/ 1487978 h 1720735"/>
              <a:gd name="connsiteX6" fmla="*/ 847898 w 1687483"/>
              <a:gd name="connsiteY6" fmla="*/ 1704109 h 1720735"/>
              <a:gd name="connsiteX7" fmla="*/ 939338 w 1687483"/>
              <a:gd name="connsiteY7" fmla="*/ 1720735 h 1720735"/>
              <a:gd name="connsiteX8" fmla="*/ 1255222 w 1687483"/>
              <a:gd name="connsiteY8" fmla="*/ 1620982 h 1720735"/>
              <a:gd name="connsiteX9" fmla="*/ 1230283 w 1687483"/>
              <a:gd name="connsiteY9" fmla="*/ 1504604 h 1720735"/>
              <a:gd name="connsiteX10" fmla="*/ 1521229 w 1687483"/>
              <a:gd name="connsiteY10" fmla="*/ 1354975 h 1720735"/>
              <a:gd name="connsiteX11" fmla="*/ 1479665 w 1687483"/>
              <a:gd name="connsiteY11" fmla="*/ 1288473 h 1720735"/>
              <a:gd name="connsiteX12" fmla="*/ 1172094 w 1687483"/>
              <a:gd name="connsiteY12" fmla="*/ 1404851 h 1720735"/>
              <a:gd name="connsiteX13" fmla="*/ 980902 w 1687483"/>
              <a:gd name="connsiteY13" fmla="*/ 1612669 h 1720735"/>
              <a:gd name="connsiteX14" fmla="*/ 523702 w 1687483"/>
              <a:gd name="connsiteY14" fmla="*/ 1413164 h 1720735"/>
              <a:gd name="connsiteX15" fmla="*/ 332509 w 1687483"/>
              <a:gd name="connsiteY15" fmla="*/ 922713 h 1720735"/>
              <a:gd name="connsiteX16" fmla="*/ 282633 w 1687483"/>
              <a:gd name="connsiteY16" fmla="*/ 798022 h 1720735"/>
              <a:gd name="connsiteX17" fmla="*/ 1596043 w 1687483"/>
              <a:gd name="connsiteY17" fmla="*/ 182880 h 1720735"/>
              <a:gd name="connsiteX18" fmla="*/ 1687483 w 1687483"/>
              <a:gd name="connsiteY18" fmla="*/ 0 h 1720735"/>
              <a:gd name="connsiteX0" fmla="*/ 1687483 w 3333403"/>
              <a:gd name="connsiteY0" fmla="*/ 0 h 1720735"/>
              <a:gd name="connsiteX1" fmla="*/ 1138843 w 3333403"/>
              <a:gd name="connsiteY1" fmla="*/ 66502 h 1720735"/>
              <a:gd name="connsiteX2" fmla="*/ 706582 w 3333403"/>
              <a:gd name="connsiteY2" fmla="*/ 58189 h 1720735"/>
              <a:gd name="connsiteX3" fmla="*/ 0 w 3333403"/>
              <a:gd name="connsiteY3" fmla="*/ 473825 h 1720735"/>
              <a:gd name="connsiteX4" fmla="*/ 166254 w 3333403"/>
              <a:gd name="connsiteY4" fmla="*/ 1263535 h 1720735"/>
              <a:gd name="connsiteX5" fmla="*/ 340822 w 3333403"/>
              <a:gd name="connsiteY5" fmla="*/ 1487978 h 1720735"/>
              <a:gd name="connsiteX6" fmla="*/ 847898 w 3333403"/>
              <a:gd name="connsiteY6" fmla="*/ 1704109 h 1720735"/>
              <a:gd name="connsiteX7" fmla="*/ 939338 w 3333403"/>
              <a:gd name="connsiteY7" fmla="*/ 1720735 h 1720735"/>
              <a:gd name="connsiteX8" fmla="*/ 1255222 w 3333403"/>
              <a:gd name="connsiteY8" fmla="*/ 1620982 h 1720735"/>
              <a:gd name="connsiteX9" fmla="*/ 1230283 w 3333403"/>
              <a:gd name="connsiteY9" fmla="*/ 1504604 h 1720735"/>
              <a:gd name="connsiteX10" fmla="*/ 3333403 w 3333403"/>
              <a:gd name="connsiteY10" fmla="*/ 548640 h 1720735"/>
              <a:gd name="connsiteX11" fmla="*/ 1479665 w 3333403"/>
              <a:gd name="connsiteY11" fmla="*/ 1288473 h 1720735"/>
              <a:gd name="connsiteX12" fmla="*/ 1172094 w 3333403"/>
              <a:gd name="connsiteY12" fmla="*/ 1404851 h 1720735"/>
              <a:gd name="connsiteX13" fmla="*/ 980902 w 3333403"/>
              <a:gd name="connsiteY13" fmla="*/ 1612669 h 1720735"/>
              <a:gd name="connsiteX14" fmla="*/ 523702 w 3333403"/>
              <a:gd name="connsiteY14" fmla="*/ 1413164 h 1720735"/>
              <a:gd name="connsiteX15" fmla="*/ 332509 w 3333403"/>
              <a:gd name="connsiteY15" fmla="*/ 922713 h 1720735"/>
              <a:gd name="connsiteX16" fmla="*/ 282633 w 3333403"/>
              <a:gd name="connsiteY16" fmla="*/ 798022 h 1720735"/>
              <a:gd name="connsiteX17" fmla="*/ 1596043 w 3333403"/>
              <a:gd name="connsiteY17" fmla="*/ 182880 h 1720735"/>
              <a:gd name="connsiteX18" fmla="*/ 1687483 w 3333403"/>
              <a:gd name="connsiteY18" fmla="*/ 0 h 1720735"/>
              <a:gd name="connsiteX0" fmla="*/ 1687483 w 3499658"/>
              <a:gd name="connsiteY0" fmla="*/ 0 h 1720735"/>
              <a:gd name="connsiteX1" fmla="*/ 1138843 w 3499658"/>
              <a:gd name="connsiteY1" fmla="*/ 66502 h 1720735"/>
              <a:gd name="connsiteX2" fmla="*/ 706582 w 3499658"/>
              <a:gd name="connsiteY2" fmla="*/ 58189 h 1720735"/>
              <a:gd name="connsiteX3" fmla="*/ 0 w 3499658"/>
              <a:gd name="connsiteY3" fmla="*/ 473825 h 1720735"/>
              <a:gd name="connsiteX4" fmla="*/ 166254 w 3499658"/>
              <a:gd name="connsiteY4" fmla="*/ 1263535 h 1720735"/>
              <a:gd name="connsiteX5" fmla="*/ 340822 w 3499658"/>
              <a:gd name="connsiteY5" fmla="*/ 1487978 h 1720735"/>
              <a:gd name="connsiteX6" fmla="*/ 847898 w 3499658"/>
              <a:gd name="connsiteY6" fmla="*/ 1704109 h 1720735"/>
              <a:gd name="connsiteX7" fmla="*/ 939338 w 3499658"/>
              <a:gd name="connsiteY7" fmla="*/ 1720735 h 1720735"/>
              <a:gd name="connsiteX8" fmla="*/ 1255222 w 3499658"/>
              <a:gd name="connsiteY8" fmla="*/ 1620982 h 1720735"/>
              <a:gd name="connsiteX9" fmla="*/ 1230283 w 3499658"/>
              <a:gd name="connsiteY9" fmla="*/ 1504604 h 1720735"/>
              <a:gd name="connsiteX10" fmla="*/ 3333403 w 3499658"/>
              <a:gd name="connsiteY10" fmla="*/ 548640 h 1720735"/>
              <a:gd name="connsiteX11" fmla="*/ 3499658 w 3499658"/>
              <a:gd name="connsiteY11" fmla="*/ 399012 h 1720735"/>
              <a:gd name="connsiteX12" fmla="*/ 1172094 w 3499658"/>
              <a:gd name="connsiteY12" fmla="*/ 1404851 h 1720735"/>
              <a:gd name="connsiteX13" fmla="*/ 980902 w 3499658"/>
              <a:gd name="connsiteY13" fmla="*/ 1612669 h 1720735"/>
              <a:gd name="connsiteX14" fmla="*/ 523702 w 3499658"/>
              <a:gd name="connsiteY14" fmla="*/ 1413164 h 1720735"/>
              <a:gd name="connsiteX15" fmla="*/ 332509 w 3499658"/>
              <a:gd name="connsiteY15" fmla="*/ 922713 h 1720735"/>
              <a:gd name="connsiteX16" fmla="*/ 282633 w 3499658"/>
              <a:gd name="connsiteY16" fmla="*/ 798022 h 1720735"/>
              <a:gd name="connsiteX17" fmla="*/ 1596043 w 3499658"/>
              <a:gd name="connsiteY17" fmla="*/ 182880 h 1720735"/>
              <a:gd name="connsiteX18" fmla="*/ 1687483 w 3499658"/>
              <a:gd name="connsiteY18" fmla="*/ 0 h 1720735"/>
              <a:gd name="connsiteX0" fmla="*/ 1687483 w 3566160"/>
              <a:gd name="connsiteY0" fmla="*/ 0 h 1720735"/>
              <a:gd name="connsiteX1" fmla="*/ 1138843 w 3566160"/>
              <a:gd name="connsiteY1" fmla="*/ 66502 h 1720735"/>
              <a:gd name="connsiteX2" fmla="*/ 706582 w 3566160"/>
              <a:gd name="connsiteY2" fmla="*/ 58189 h 1720735"/>
              <a:gd name="connsiteX3" fmla="*/ 0 w 3566160"/>
              <a:gd name="connsiteY3" fmla="*/ 473825 h 1720735"/>
              <a:gd name="connsiteX4" fmla="*/ 166254 w 3566160"/>
              <a:gd name="connsiteY4" fmla="*/ 1263535 h 1720735"/>
              <a:gd name="connsiteX5" fmla="*/ 340822 w 3566160"/>
              <a:gd name="connsiteY5" fmla="*/ 1487978 h 1720735"/>
              <a:gd name="connsiteX6" fmla="*/ 847898 w 3566160"/>
              <a:gd name="connsiteY6" fmla="*/ 1704109 h 1720735"/>
              <a:gd name="connsiteX7" fmla="*/ 939338 w 3566160"/>
              <a:gd name="connsiteY7" fmla="*/ 1720735 h 1720735"/>
              <a:gd name="connsiteX8" fmla="*/ 1255222 w 3566160"/>
              <a:gd name="connsiteY8" fmla="*/ 1620982 h 1720735"/>
              <a:gd name="connsiteX9" fmla="*/ 1230283 w 3566160"/>
              <a:gd name="connsiteY9" fmla="*/ 1504604 h 1720735"/>
              <a:gd name="connsiteX10" fmla="*/ 3566160 w 3566160"/>
              <a:gd name="connsiteY10" fmla="*/ 507076 h 1720735"/>
              <a:gd name="connsiteX11" fmla="*/ 3499658 w 3566160"/>
              <a:gd name="connsiteY11" fmla="*/ 399012 h 1720735"/>
              <a:gd name="connsiteX12" fmla="*/ 1172094 w 3566160"/>
              <a:gd name="connsiteY12" fmla="*/ 1404851 h 1720735"/>
              <a:gd name="connsiteX13" fmla="*/ 980902 w 3566160"/>
              <a:gd name="connsiteY13" fmla="*/ 1612669 h 1720735"/>
              <a:gd name="connsiteX14" fmla="*/ 523702 w 3566160"/>
              <a:gd name="connsiteY14" fmla="*/ 1413164 h 1720735"/>
              <a:gd name="connsiteX15" fmla="*/ 332509 w 3566160"/>
              <a:gd name="connsiteY15" fmla="*/ 922713 h 1720735"/>
              <a:gd name="connsiteX16" fmla="*/ 282633 w 3566160"/>
              <a:gd name="connsiteY16" fmla="*/ 798022 h 1720735"/>
              <a:gd name="connsiteX17" fmla="*/ 1596043 w 3566160"/>
              <a:gd name="connsiteY17" fmla="*/ 182880 h 1720735"/>
              <a:gd name="connsiteX18" fmla="*/ 1687483 w 3566160"/>
              <a:gd name="connsiteY18" fmla="*/ 0 h 1720735"/>
              <a:gd name="connsiteX0" fmla="*/ 1687483 w 3566160"/>
              <a:gd name="connsiteY0" fmla="*/ 0 h 1720735"/>
              <a:gd name="connsiteX1" fmla="*/ 1138843 w 3566160"/>
              <a:gd name="connsiteY1" fmla="*/ 66502 h 1720735"/>
              <a:gd name="connsiteX2" fmla="*/ 706582 w 3566160"/>
              <a:gd name="connsiteY2" fmla="*/ 58189 h 1720735"/>
              <a:gd name="connsiteX3" fmla="*/ 0 w 3566160"/>
              <a:gd name="connsiteY3" fmla="*/ 473825 h 1720735"/>
              <a:gd name="connsiteX4" fmla="*/ 166254 w 3566160"/>
              <a:gd name="connsiteY4" fmla="*/ 1263535 h 1720735"/>
              <a:gd name="connsiteX5" fmla="*/ 340822 w 3566160"/>
              <a:gd name="connsiteY5" fmla="*/ 1487978 h 1720735"/>
              <a:gd name="connsiteX6" fmla="*/ 847898 w 3566160"/>
              <a:gd name="connsiteY6" fmla="*/ 1704109 h 1720735"/>
              <a:gd name="connsiteX7" fmla="*/ 939338 w 3566160"/>
              <a:gd name="connsiteY7" fmla="*/ 1720735 h 1720735"/>
              <a:gd name="connsiteX8" fmla="*/ 1255222 w 3566160"/>
              <a:gd name="connsiteY8" fmla="*/ 1620982 h 1720735"/>
              <a:gd name="connsiteX9" fmla="*/ 1230283 w 3566160"/>
              <a:gd name="connsiteY9" fmla="*/ 1504604 h 1720735"/>
              <a:gd name="connsiteX10" fmla="*/ 3566160 w 3566160"/>
              <a:gd name="connsiteY10" fmla="*/ 482137 h 1720735"/>
              <a:gd name="connsiteX11" fmla="*/ 3499658 w 3566160"/>
              <a:gd name="connsiteY11" fmla="*/ 399012 h 1720735"/>
              <a:gd name="connsiteX12" fmla="*/ 1172094 w 3566160"/>
              <a:gd name="connsiteY12" fmla="*/ 1404851 h 1720735"/>
              <a:gd name="connsiteX13" fmla="*/ 980902 w 3566160"/>
              <a:gd name="connsiteY13" fmla="*/ 1612669 h 1720735"/>
              <a:gd name="connsiteX14" fmla="*/ 523702 w 3566160"/>
              <a:gd name="connsiteY14" fmla="*/ 1413164 h 1720735"/>
              <a:gd name="connsiteX15" fmla="*/ 332509 w 3566160"/>
              <a:gd name="connsiteY15" fmla="*/ 922713 h 1720735"/>
              <a:gd name="connsiteX16" fmla="*/ 282633 w 3566160"/>
              <a:gd name="connsiteY16" fmla="*/ 798022 h 1720735"/>
              <a:gd name="connsiteX17" fmla="*/ 1596043 w 3566160"/>
              <a:gd name="connsiteY17" fmla="*/ 182880 h 1720735"/>
              <a:gd name="connsiteX18" fmla="*/ 1687483 w 3566160"/>
              <a:gd name="connsiteY18" fmla="*/ 0 h 1720735"/>
              <a:gd name="connsiteX0" fmla="*/ 1687483 w 3574472"/>
              <a:gd name="connsiteY0" fmla="*/ 0 h 1720735"/>
              <a:gd name="connsiteX1" fmla="*/ 1138843 w 3574472"/>
              <a:gd name="connsiteY1" fmla="*/ 66502 h 1720735"/>
              <a:gd name="connsiteX2" fmla="*/ 706582 w 3574472"/>
              <a:gd name="connsiteY2" fmla="*/ 58189 h 1720735"/>
              <a:gd name="connsiteX3" fmla="*/ 0 w 3574472"/>
              <a:gd name="connsiteY3" fmla="*/ 473825 h 1720735"/>
              <a:gd name="connsiteX4" fmla="*/ 166254 w 3574472"/>
              <a:gd name="connsiteY4" fmla="*/ 1263535 h 1720735"/>
              <a:gd name="connsiteX5" fmla="*/ 340822 w 3574472"/>
              <a:gd name="connsiteY5" fmla="*/ 1487978 h 1720735"/>
              <a:gd name="connsiteX6" fmla="*/ 847898 w 3574472"/>
              <a:gd name="connsiteY6" fmla="*/ 1704109 h 1720735"/>
              <a:gd name="connsiteX7" fmla="*/ 939338 w 3574472"/>
              <a:gd name="connsiteY7" fmla="*/ 1720735 h 1720735"/>
              <a:gd name="connsiteX8" fmla="*/ 1255222 w 3574472"/>
              <a:gd name="connsiteY8" fmla="*/ 1620982 h 1720735"/>
              <a:gd name="connsiteX9" fmla="*/ 1230283 w 3574472"/>
              <a:gd name="connsiteY9" fmla="*/ 1504604 h 1720735"/>
              <a:gd name="connsiteX10" fmla="*/ 3566160 w 3574472"/>
              <a:gd name="connsiteY10" fmla="*/ 482137 h 1720735"/>
              <a:gd name="connsiteX11" fmla="*/ 3574472 w 3574472"/>
              <a:gd name="connsiteY11" fmla="*/ 473825 h 1720735"/>
              <a:gd name="connsiteX12" fmla="*/ 3499658 w 3574472"/>
              <a:gd name="connsiteY12" fmla="*/ 399012 h 1720735"/>
              <a:gd name="connsiteX13" fmla="*/ 1172094 w 3574472"/>
              <a:gd name="connsiteY13" fmla="*/ 1404851 h 1720735"/>
              <a:gd name="connsiteX14" fmla="*/ 980902 w 3574472"/>
              <a:gd name="connsiteY14" fmla="*/ 1612669 h 1720735"/>
              <a:gd name="connsiteX15" fmla="*/ 523702 w 3574472"/>
              <a:gd name="connsiteY15" fmla="*/ 1413164 h 1720735"/>
              <a:gd name="connsiteX16" fmla="*/ 332509 w 3574472"/>
              <a:gd name="connsiteY16" fmla="*/ 922713 h 1720735"/>
              <a:gd name="connsiteX17" fmla="*/ 282633 w 3574472"/>
              <a:gd name="connsiteY17" fmla="*/ 798022 h 1720735"/>
              <a:gd name="connsiteX18" fmla="*/ 1596043 w 3574472"/>
              <a:gd name="connsiteY18" fmla="*/ 182880 h 1720735"/>
              <a:gd name="connsiteX19" fmla="*/ 1687483 w 3574472"/>
              <a:gd name="connsiteY19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3499658 w 4713316"/>
              <a:gd name="connsiteY12" fmla="*/ 399012 h 1720735"/>
              <a:gd name="connsiteX13" fmla="*/ 1172094 w 4713316"/>
              <a:gd name="connsiteY13" fmla="*/ 1404851 h 1720735"/>
              <a:gd name="connsiteX14" fmla="*/ 980902 w 4713316"/>
              <a:gd name="connsiteY14" fmla="*/ 1612669 h 1720735"/>
              <a:gd name="connsiteX15" fmla="*/ 523702 w 4713316"/>
              <a:gd name="connsiteY15" fmla="*/ 1413164 h 1720735"/>
              <a:gd name="connsiteX16" fmla="*/ 332509 w 4713316"/>
              <a:gd name="connsiteY16" fmla="*/ 922713 h 1720735"/>
              <a:gd name="connsiteX17" fmla="*/ 282633 w 4713316"/>
              <a:gd name="connsiteY17" fmla="*/ 798022 h 1720735"/>
              <a:gd name="connsiteX18" fmla="*/ 1596043 w 4713316"/>
              <a:gd name="connsiteY18" fmla="*/ 182880 h 1720735"/>
              <a:gd name="connsiteX19" fmla="*/ 1687483 w 4713316"/>
              <a:gd name="connsiteY19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3499658 w 4713316"/>
              <a:gd name="connsiteY12" fmla="*/ 407325 h 1720735"/>
              <a:gd name="connsiteX13" fmla="*/ 1172094 w 4713316"/>
              <a:gd name="connsiteY13" fmla="*/ 1404851 h 1720735"/>
              <a:gd name="connsiteX14" fmla="*/ 980902 w 4713316"/>
              <a:gd name="connsiteY14" fmla="*/ 1612669 h 1720735"/>
              <a:gd name="connsiteX15" fmla="*/ 523702 w 4713316"/>
              <a:gd name="connsiteY15" fmla="*/ 1413164 h 1720735"/>
              <a:gd name="connsiteX16" fmla="*/ 332509 w 4713316"/>
              <a:gd name="connsiteY16" fmla="*/ 922713 h 1720735"/>
              <a:gd name="connsiteX17" fmla="*/ 282633 w 4713316"/>
              <a:gd name="connsiteY17" fmla="*/ 798022 h 1720735"/>
              <a:gd name="connsiteX18" fmla="*/ 1596043 w 4713316"/>
              <a:gd name="connsiteY18" fmla="*/ 182880 h 1720735"/>
              <a:gd name="connsiteX19" fmla="*/ 1687483 w 4713316"/>
              <a:gd name="connsiteY19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3499658 w 4713316"/>
              <a:gd name="connsiteY12" fmla="*/ 407325 h 1720735"/>
              <a:gd name="connsiteX13" fmla="*/ 3507970 w 4713316"/>
              <a:gd name="connsiteY13" fmla="*/ 399011 h 1720735"/>
              <a:gd name="connsiteX14" fmla="*/ 1172094 w 4713316"/>
              <a:gd name="connsiteY14" fmla="*/ 1404851 h 1720735"/>
              <a:gd name="connsiteX15" fmla="*/ 980902 w 4713316"/>
              <a:gd name="connsiteY15" fmla="*/ 1612669 h 1720735"/>
              <a:gd name="connsiteX16" fmla="*/ 523702 w 4713316"/>
              <a:gd name="connsiteY16" fmla="*/ 1413164 h 1720735"/>
              <a:gd name="connsiteX17" fmla="*/ 332509 w 4713316"/>
              <a:gd name="connsiteY17" fmla="*/ 922713 h 1720735"/>
              <a:gd name="connsiteX18" fmla="*/ 282633 w 4713316"/>
              <a:gd name="connsiteY18" fmla="*/ 798022 h 1720735"/>
              <a:gd name="connsiteX19" fmla="*/ 1596043 w 4713316"/>
              <a:gd name="connsiteY19" fmla="*/ 182880 h 1720735"/>
              <a:gd name="connsiteX20" fmla="*/ 1687483 w 4713316"/>
              <a:gd name="connsiteY20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3499658 w 4713316"/>
              <a:gd name="connsiteY12" fmla="*/ 407325 h 1720735"/>
              <a:gd name="connsiteX13" fmla="*/ 4696690 w 4713316"/>
              <a:gd name="connsiteY13" fmla="*/ 241070 h 1720735"/>
              <a:gd name="connsiteX14" fmla="*/ 1172094 w 4713316"/>
              <a:gd name="connsiteY14" fmla="*/ 1404851 h 1720735"/>
              <a:gd name="connsiteX15" fmla="*/ 980902 w 4713316"/>
              <a:gd name="connsiteY15" fmla="*/ 1612669 h 1720735"/>
              <a:gd name="connsiteX16" fmla="*/ 523702 w 4713316"/>
              <a:gd name="connsiteY16" fmla="*/ 1413164 h 1720735"/>
              <a:gd name="connsiteX17" fmla="*/ 332509 w 4713316"/>
              <a:gd name="connsiteY17" fmla="*/ 922713 h 1720735"/>
              <a:gd name="connsiteX18" fmla="*/ 282633 w 4713316"/>
              <a:gd name="connsiteY18" fmla="*/ 798022 h 1720735"/>
              <a:gd name="connsiteX19" fmla="*/ 1596043 w 4713316"/>
              <a:gd name="connsiteY19" fmla="*/ 182880 h 1720735"/>
              <a:gd name="connsiteX20" fmla="*/ 1687483 w 4713316"/>
              <a:gd name="connsiteY20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3499658 w 4713316"/>
              <a:gd name="connsiteY12" fmla="*/ 407325 h 1720735"/>
              <a:gd name="connsiteX13" fmla="*/ 3017519 w 4713316"/>
              <a:gd name="connsiteY13" fmla="*/ 224444 h 1720735"/>
              <a:gd name="connsiteX14" fmla="*/ 1172094 w 4713316"/>
              <a:gd name="connsiteY14" fmla="*/ 1404851 h 1720735"/>
              <a:gd name="connsiteX15" fmla="*/ 980902 w 4713316"/>
              <a:gd name="connsiteY15" fmla="*/ 1612669 h 1720735"/>
              <a:gd name="connsiteX16" fmla="*/ 523702 w 4713316"/>
              <a:gd name="connsiteY16" fmla="*/ 1413164 h 1720735"/>
              <a:gd name="connsiteX17" fmla="*/ 332509 w 4713316"/>
              <a:gd name="connsiteY17" fmla="*/ 922713 h 1720735"/>
              <a:gd name="connsiteX18" fmla="*/ 282633 w 4713316"/>
              <a:gd name="connsiteY18" fmla="*/ 798022 h 1720735"/>
              <a:gd name="connsiteX19" fmla="*/ 1596043 w 4713316"/>
              <a:gd name="connsiteY19" fmla="*/ 182880 h 1720735"/>
              <a:gd name="connsiteX20" fmla="*/ 1687483 w 4713316"/>
              <a:gd name="connsiteY20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4655127 w 4713316"/>
              <a:gd name="connsiteY12" fmla="*/ 241070 h 1720735"/>
              <a:gd name="connsiteX13" fmla="*/ 3017519 w 4713316"/>
              <a:gd name="connsiteY13" fmla="*/ 224444 h 1720735"/>
              <a:gd name="connsiteX14" fmla="*/ 1172094 w 4713316"/>
              <a:gd name="connsiteY14" fmla="*/ 1404851 h 1720735"/>
              <a:gd name="connsiteX15" fmla="*/ 980902 w 4713316"/>
              <a:gd name="connsiteY15" fmla="*/ 1612669 h 1720735"/>
              <a:gd name="connsiteX16" fmla="*/ 523702 w 4713316"/>
              <a:gd name="connsiteY16" fmla="*/ 1413164 h 1720735"/>
              <a:gd name="connsiteX17" fmla="*/ 332509 w 4713316"/>
              <a:gd name="connsiteY17" fmla="*/ 922713 h 1720735"/>
              <a:gd name="connsiteX18" fmla="*/ 282633 w 4713316"/>
              <a:gd name="connsiteY18" fmla="*/ 798022 h 1720735"/>
              <a:gd name="connsiteX19" fmla="*/ 1596043 w 4713316"/>
              <a:gd name="connsiteY19" fmla="*/ 182880 h 1720735"/>
              <a:gd name="connsiteX20" fmla="*/ 1687483 w 4713316"/>
              <a:gd name="connsiteY20" fmla="*/ 0 h 1720735"/>
              <a:gd name="connsiteX0" fmla="*/ 1687483 w 4713316"/>
              <a:gd name="connsiteY0" fmla="*/ 0 h 1720735"/>
              <a:gd name="connsiteX1" fmla="*/ 1138843 w 4713316"/>
              <a:gd name="connsiteY1" fmla="*/ 66502 h 1720735"/>
              <a:gd name="connsiteX2" fmla="*/ 706582 w 4713316"/>
              <a:gd name="connsiteY2" fmla="*/ 58189 h 1720735"/>
              <a:gd name="connsiteX3" fmla="*/ 0 w 4713316"/>
              <a:gd name="connsiteY3" fmla="*/ 473825 h 1720735"/>
              <a:gd name="connsiteX4" fmla="*/ 166254 w 4713316"/>
              <a:gd name="connsiteY4" fmla="*/ 1263535 h 1720735"/>
              <a:gd name="connsiteX5" fmla="*/ 340822 w 4713316"/>
              <a:gd name="connsiteY5" fmla="*/ 1487978 h 1720735"/>
              <a:gd name="connsiteX6" fmla="*/ 847898 w 4713316"/>
              <a:gd name="connsiteY6" fmla="*/ 1704109 h 1720735"/>
              <a:gd name="connsiteX7" fmla="*/ 939338 w 4713316"/>
              <a:gd name="connsiteY7" fmla="*/ 1720735 h 1720735"/>
              <a:gd name="connsiteX8" fmla="*/ 1255222 w 4713316"/>
              <a:gd name="connsiteY8" fmla="*/ 1620982 h 1720735"/>
              <a:gd name="connsiteX9" fmla="*/ 1230283 w 4713316"/>
              <a:gd name="connsiteY9" fmla="*/ 1504604 h 1720735"/>
              <a:gd name="connsiteX10" fmla="*/ 3566160 w 4713316"/>
              <a:gd name="connsiteY10" fmla="*/ 482137 h 1720735"/>
              <a:gd name="connsiteX11" fmla="*/ 4713316 w 4713316"/>
              <a:gd name="connsiteY11" fmla="*/ 324196 h 1720735"/>
              <a:gd name="connsiteX12" fmla="*/ 4655127 w 4713316"/>
              <a:gd name="connsiteY12" fmla="*/ 241070 h 1720735"/>
              <a:gd name="connsiteX13" fmla="*/ 3624348 w 4713316"/>
              <a:gd name="connsiteY13" fmla="*/ 340822 h 1720735"/>
              <a:gd name="connsiteX14" fmla="*/ 1172094 w 4713316"/>
              <a:gd name="connsiteY14" fmla="*/ 1404851 h 1720735"/>
              <a:gd name="connsiteX15" fmla="*/ 980902 w 4713316"/>
              <a:gd name="connsiteY15" fmla="*/ 1612669 h 1720735"/>
              <a:gd name="connsiteX16" fmla="*/ 523702 w 4713316"/>
              <a:gd name="connsiteY16" fmla="*/ 1413164 h 1720735"/>
              <a:gd name="connsiteX17" fmla="*/ 332509 w 4713316"/>
              <a:gd name="connsiteY17" fmla="*/ 922713 h 1720735"/>
              <a:gd name="connsiteX18" fmla="*/ 282633 w 4713316"/>
              <a:gd name="connsiteY18" fmla="*/ 798022 h 1720735"/>
              <a:gd name="connsiteX19" fmla="*/ 1596043 w 4713316"/>
              <a:gd name="connsiteY19" fmla="*/ 182880 h 1720735"/>
              <a:gd name="connsiteX20" fmla="*/ 1687483 w 4713316"/>
              <a:gd name="connsiteY20" fmla="*/ 0 h 17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3316" h="1720735">
                <a:moveTo>
                  <a:pt x="1687483" y="0"/>
                </a:moveTo>
                <a:lnTo>
                  <a:pt x="1138843" y="66502"/>
                </a:lnTo>
                <a:lnTo>
                  <a:pt x="706582" y="58189"/>
                </a:lnTo>
                <a:lnTo>
                  <a:pt x="0" y="473825"/>
                </a:lnTo>
                <a:lnTo>
                  <a:pt x="166254" y="1263535"/>
                </a:lnTo>
                <a:lnTo>
                  <a:pt x="340822" y="1487978"/>
                </a:lnTo>
                <a:lnTo>
                  <a:pt x="847898" y="1704109"/>
                </a:lnTo>
                <a:lnTo>
                  <a:pt x="939338" y="1720735"/>
                </a:lnTo>
                <a:lnTo>
                  <a:pt x="1255222" y="1620982"/>
                </a:lnTo>
                <a:lnTo>
                  <a:pt x="1230283" y="1504604"/>
                </a:lnTo>
                <a:lnTo>
                  <a:pt x="3566160" y="482137"/>
                </a:lnTo>
                <a:lnTo>
                  <a:pt x="4713316" y="324196"/>
                </a:lnTo>
                <a:lnTo>
                  <a:pt x="4655127" y="241070"/>
                </a:lnTo>
                <a:lnTo>
                  <a:pt x="3624348" y="340822"/>
                </a:lnTo>
                <a:lnTo>
                  <a:pt x="1172094" y="1404851"/>
                </a:lnTo>
                <a:lnTo>
                  <a:pt x="980902" y="1612669"/>
                </a:lnTo>
                <a:lnTo>
                  <a:pt x="523702" y="1413164"/>
                </a:lnTo>
                <a:lnTo>
                  <a:pt x="332509" y="922713"/>
                </a:lnTo>
                <a:lnTo>
                  <a:pt x="282633" y="798022"/>
                </a:lnTo>
                <a:lnTo>
                  <a:pt x="1596043" y="182880"/>
                </a:lnTo>
                <a:lnTo>
                  <a:pt x="16874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E9E09528-385A-465A-96C1-066276246A86}"/>
              </a:ext>
            </a:extLst>
          </p:cNvPr>
          <p:cNvSpPr/>
          <p:nvPr/>
        </p:nvSpPr>
        <p:spPr>
          <a:xfrm>
            <a:off x="1820487" y="3200400"/>
            <a:ext cx="1354975" cy="822960"/>
          </a:xfrm>
          <a:custGeom>
            <a:avLst/>
            <a:gdLst>
              <a:gd name="connsiteX0" fmla="*/ 49877 w 1354975"/>
              <a:gd name="connsiteY0" fmla="*/ 0 h 822960"/>
              <a:gd name="connsiteX1" fmla="*/ 0 w 1354975"/>
              <a:gd name="connsiteY1" fmla="*/ 141316 h 822960"/>
              <a:gd name="connsiteX2" fmla="*/ 1280160 w 1354975"/>
              <a:gd name="connsiteY2" fmla="*/ 822960 h 822960"/>
              <a:gd name="connsiteX3" fmla="*/ 1354975 w 1354975"/>
              <a:gd name="connsiteY3" fmla="*/ 631767 h 822960"/>
              <a:gd name="connsiteX4" fmla="*/ 49877 w 1354975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975" h="822960">
                <a:moveTo>
                  <a:pt x="49877" y="0"/>
                </a:moveTo>
                <a:lnTo>
                  <a:pt x="0" y="141316"/>
                </a:lnTo>
                <a:lnTo>
                  <a:pt x="1280160" y="822960"/>
                </a:lnTo>
                <a:lnTo>
                  <a:pt x="1354975" y="631767"/>
                </a:lnTo>
                <a:lnTo>
                  <a:pt x="4987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CAF880D7-36E0-4E86-B4EE-93562789E2E4}"/>
              </a:ext>
            </a:extLst>
          </p:cNvPr>
          <p:cNvSpPr/>
          <p:nvPr/>
        </p:nvSpPr>
        <p:spPr>
          <a:xfrm>
            <a:off x="3416531" y="2967644"/>
            <a:ext cx="8553796" cy="1205345"/>
          </a:xfrm>
          <a:custGeom>
            <a:avLst/>
            <a:gdLst>
              <a:gd name="connsiteX0" fmla="*/ 0 w 8553796"/>
              <a:gd name="connsiteY0" fmla="*/ 1995054 h 1995054"/>
              <a:gd name="connsiteX1" fmla="*/ 2244436 w 8553796"/>
              <a:gd name="connsiteY1" fmla="*/ 789709 h 1995054"/>
              <a:gd name="connsiteX2" fmla="*/ 7938654 w 8553796"/>
              <a:gd name="connsiteY2" fmla="*/ 0 h 1995054"/>
              <a:gd name="connsiteX3" fmla="*/ 7913716 w 8553796"/>
              <a:gd name="connsiteY3" fmla="*/ 141316 h 1995054"/>
              <a:gd name="connsiteX4" fmla="*/ 2435629 w 8553796"/>
              <a:gd name="connsiteY4" fmla="*/ 831272 h 1995054"/>
              <a:gd name="connsiteX5" fmla="*/ 2510444 w 8553796"/>
              <a:gd name="connsiteY5" fmla="*/ 1396538 h 1995054"/>
              <a:gd name="connsiteX6" fmla="*/ 5636029 w 8553796"/>
              <a:gd name="connsiteY6" fmla="*/ 989214 h 1995054"/>
              <a:gd name="connsiteX7" fmla="*/ 5627716 w 8553796"/>
              <a:gd name="connsiteY7" fmla="*/ 1213658 h 1995054"/>
              <a:gd name="connsiteX8" fmla="*/ 8537171 w 8553796"/>
              <a:gd name="connsiteY8" fmla="*/ 789709 h 1995054"/>
              <a:gd name="connsiteX9" fmla="*/ 8537171 w 8553796"/>
              <a:gd name="connsiteY9" fmla="*/ 1155469 h 1995054"/>
              <a:gd name="connsiteX10" fmla="*/ 8362604 w 8553796"/>
              <a:gd name="connsiteY10" fmla="*/ 1330036 h 1995054"/>
              <a:gd name="connsiteX11" fmla="*/ 8553796 w 8553796"/>
              <a:gd name="connsiteY11" fmla="*/ 1803861 h 1995054"/>
              <a:gd name="connsiteX12" fmla="*/ 8196349 w 8553796"/>
              <a:gd name="connsiteY12" fmla="*/ 1853738 h 1995054"/>
              <a:gd name="connsiteX13" fmla="*/ 8129847 w 8553796"/>
              <a:gd name="connsiteY13" fmla="*/ 1122218 h 1995054"/>
              <a:gd name="connsiteX14" fmla="*/ 2568633 w 8553796"/>
              <a:gd name="connsiteY14" fmla="*/ 1837112 h 1995054"/>
              <a:gd name="connsiteX15" fmla="*/ 1288473 w 8553796"/>
              <a:gd name="connsiteY15" fmla="*/ 1995054 h 1995054"/>
              <a:gd name="connsiteX16" fmla="*/ 0 w 8553796"/>
              <a:gd name="connsiteY16" fmla="*/ 1995054 h 1995054"/>
              <a:gd name="connsiteX0" fmla="*/ 0 w 8553796"/>
              <a:gd name="connsiteY0" fmla="*/ 1995054 h 1995054"/>
              <a:gd name="connsiteX1" fmla="*/ 2244436 w 8553796"/>
              <a:gd name="connsiteY1" fmla="*/ 789709 h 1995054"/>
              <a:gd name="connsiteX2" fmla="*/ 7938654 w 8553796"/>
              <a:gd name="connsiteY2" fmla="*/ 0 h 1995054"/>
              <a:gd name="connsiteX3" fmla="*/ 2435629 w 8553796"/>
              <a:gd name="connsiteY3" fmla="*/ 831272 h 1995054"/>
              <a:gd name="connsiteX4" fmla="*/ 2510444 w 8553796"/>
              <a:gd name="connsiteY4" fmla="*/ 1396538 h 1995054"/>
              <a:gd name="connsiteX5" fmla="*/ 5636029 w 8553796"/>
              <a:gd name="connsiteY5" fmla="*/ 989214 h 1995054"/>
              <a:gd name="connsiteX6" fmla="*/ 5627716 w 8553796"/>
              <a:gd name="connsiteY6" fmla="*/ 1213658 h 1995054"/>
              <a:gd name="connsiteX7" fmla="*/ 8537171 w 8553796"/>
              <a:gd name="connsiteY7" fmla="*/ 789709 h 1995054"/>
              <a:gd name="connsiteX8" fmla="*/ 8537171 w 8553796"/>
              <a:gd name="connsiteY8" fmla="*/ 1155469 h 1995054"/>
              <a:gd name="connsiteX9" fmla="*/ 8362604 w 8553796"/>
              <a:gd name="connsiteY9" fmla="*/ 1330036 h 1995054"/>
              <a:gd name="connsiteX10" fmla="*/ 8553796 w 8553796"/>
              <a:gd name="connsiteY10" fmla="*/ 1803861 h 1995054"/>
              <a:gd name="connsiteX11" fmla="*/ 8196349 w 8553796"/>
              <a:gd name="connsiteY11" fmla="*/ 1853738 h 1995054"/>
              <a:gd name="connsiteX12" fmla="*/ 8129847 w 8553796"/>
              <a:gd name="connsiteY12" fmla="*/ 1122218 h 1995054"/>
              <a:gd name="connsiteX13" fmla="*/ 2568633 w 8553796"/>
              <a:gd name="connsiteY13" fmla="*/ 1837112 h 1995054"/>
              <a:gd name="connsiteX14" fmla="*/ 1288473 w 8553796"/>
              <a:gd name="connsiteY14" fmla="*/ 1995054 h 1995054"/>
              <a:gd name="connsiteX15" fmla="*/ 0 w 8553796"/>
              <a:gd name="connsiteY15" fmla="*/ 1995054 h 1995054"/>
              <a:gd name="connsiteX0" fmla="*/ 0 w 8553796"/>
              <a:gd name="connsiteY0" fmla="*/ 1205345 h 1205345"/>
              <a:gd name="connsiteX1" fmla="*/ 2244436 w 8553796"/>
              <a:gd name="connsiteY1" fmla="*/ 0 h 1205345"/>
              <a:gd name="connsiteX2" fmla="*/ 2435629 w 8553796"/>
              <a:gd name="connsiteY2" fmla="*/ 41563 h 1205345"/>
              <a:gd name="connsiteX3" fmla="*/ 2510444 w 8553796"/>
              <a:gd name="connsiteY3" fmla="*/ 606829 h 1205345"/>
              <a:gd name="connsiteX4" fmla="*/ 5636029 w 8553796"/>
              <a:gd name="connsiteY4" fmla="*/ 199505 h 1205345"/>
              <a:gd name="connsiteX5" fmla="*/ 5627716 w 8553796"/>
              <a:gd name="connsiteY5" fmla="*/ 423949 h 1205345"/>
              <a:gd name="connsiteX6" fmla="*/ 8537171 w 8553796"/>
              <a:gd name="connsiteY6" fmla="*/ 0 h 1205345"/>
              <a:gd name="connsiteX7" fmla="*/ 8537171 w 8553796"/>
              <a:gd name="connsiteY7" fmla="*/ 365760 h 1205345"/>
              <a:gd name="connsiteX8" fmla="*/ 8362604 w 8553796"/>
              <a:gd name="connsiteY8" fmla="*/ 540327 h 1205345"/>
              <a:gd name="connsiteX9" fmla="*/ 8553796 w 8553796"/>
              <a:gd name="connsiteY9" fmla="*/ 1014152 h 1205345"/>
              <a:gd name="connsiteX10" fmla="*/ 8196349 w 8553796"/>
              <a:gd name="connsiteY10" fmla="*/ 1064029 h 1205345"/>
              <a:gd name="connsiteX11" fmla="*/ 8129847 w 8553796"/>
              <a:gd name="connsiteY11" fmla="*/ 332509 h 1205345"/>
              <a:gd name="connsiteX12" fmla="*/ 2568633 w 8553796"/>
              <a:gd name="connsiteY12" fmla="*/ 1047403 h 1205345"/>
              <a:gd name="connsiteX13" fmla="*/ 1288473 w 8553796"/>
              <a:gd name="connsiteY13" fmla="*/ 1205345 h 1205345"/>
              <a:gd name="connsiteX14" fmla="*/ 0 w 8553796"/>
              <a:gd name="connsiteY14" fmla="*/ 1205345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3796" h="1205345">
                <a:moveTo>
                  <a:pt x="0" y="1205345"/>
                </a:moveTo>
                <a:lnTo>
                  <a:pt x="2244436" y="0"/>
                </a:lnTo>
                <a:lnTo>
                  <a:pt x="2435629" y="41563"/>
                </a:lnTo>
                <a:lnTo>
                  <a:pt x="2510444" y="606829"/>
                </a:lnTo>
                <a:lnTo>
                  <a:pt x="5636029" y="199505"/>
                </a:lnTo>
                <a:lnTo>
                  <a:pt x="5627716" y="423949"/>
                </a:lnTo>
                <a:lnTo>
                  <a:pt x="8537171" y="0"/>
                </a:lnTo>
                <a:lnTo>
                  <a:pt x="8537171" y="365760"/>
                </a:lnTo>
                <a:lnTo>
                  <a:pt x="8362604" y="540327"/>
                </a:lnTo>
                <a:lnTo>
                  <a:pt x="8553796" y="1014152"/>
                </a:lnTo>
                <a:lnTo>
                  <a:pt x="8196349" y="1064029"/>
                </a:lnTo>
                <a:lnTo>
                  <a:pt x="8129847" y="332509"/>
                </a:lnTo>
                <a:lnTo>
                  <a:pt x="2568633" y="1047403"/>
                </a:lnTo>
                <a:lnTo>
                  <a:pt x="1288473" y="1205345"/>
                </a:lnTo>
                <a:lnTo>
                  <a:pt x="0" y="1205345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2868FEEA-05A1-45BB-8FB4-B693C4886C76}"/>
              </a:ext>
            </a:extLst>
          </p:cNvPr>
          <p:cNvSpPr/>
          <p:nvPr/>
        </p:nvSpPr>
        <p:spPr>
          <a:xfrm>
            <a:off x="3034145" y="4314305"/>
            <a:ext cx="7938655" cy="2244437"/>
          </a:xfrm>
          <a:custGeom>
            <a:avLst/>
            <a:gdLst>
              <a:gd name="connsiteX0" fmla="*/ 7938655 w 7938655"/>
              <a:gd name="connsiteY0" fmla="*/ 0 h 2244437"/>
              <a:gd name="connsiteX1" fmla="*/ 7124008 w 7938655"/>
              <a:gd name="connsiteY1" fmla="*/ 390699 h 2244437"/>
              <a:gd name="connsiteX2" fmla="*/ 6068291 w 7938655"/>
              <a:gd name="connsiteY2" fmla="*/ 590204 h 2244437"/>
              <a:gd name="connsiteX3" fmla="*/ 5486400 w 7938655"/>
              <a:gd name="connsiteY3" fmla="*/ 773084 h 2244437"/>
              <a:gd name="connsiteX4" fmla="*/ 5237019 w 7938655"/>
              <a:gd name="connsiteY4" fmla="*/ 1122219 h 2244437"/>
              <a:gd name="connsiteX5" fmla="*/ 4887884 w 7938655"/>
              <a:gd name="connsiteY5" fmla="*/ 1130531 h 2244437"/>
              <a:gd name="connsiteX6" fmla="*/ 4630190 w 7938655"/>
              <a:gd name="connsiteY6" fmla="*/ 673331 h 2244437"/>
              <a:gd name="connsiteX7" fmla="*/ 4231179 w 7938655"/>
              <a:gd name="connsiteY7" fmla="*/ 706582 h 2244437"/>
              <a:gd name="connsiteX8" fmla="*/ 4023360 w 7938655"/>
              <a:gd name="connsiteY8" fmla="*/ 1130531 h 2244437"/>
              <a:gd name="connsiteX9" fmla="*/ 4156364 w 7938655"/>
              <a:gd name="connsiteY9" fmla="*/ 1396539 h 2244437"/>
              <a:gd name="connsiteX10" fmla="*/ 4447310 w 7938655"/>
              <a:gd name="connsiteY10" fmla="*/ 1529542 h 2244437"/>
              <a:gd name="connsiteX11" fmla="*/ 4123113 w 7938655"/>
              <a:gd name="connsiteY11" fmla="*/ 1637608 h 2244437"/>
              <a:gd name="connsiteX12" fmla="*/ 3632662 w 7938655"/>
              <a:gd name="connsiteY12" fmla="*/ 1928553 h 2244437"/>
              <a:gd name="connsiteX13" fmla="*/ 3350030 w 7938655"/>
              <a:gd name="connsiteY13" fmla="*/ 2244437 h 2244437"/>
              <a:gd name="connsiteX14" fmla="*/ 2369128 w 7938655"/>
              <a:gd name="connsiteY14" fmla="*/ 2186248 h 2244437"/>
              <a:gd name="connsiteX15" fmla="*/ 2377440 w 7938655"/>
              <a:gd name="connsiteY15" fmla="*/ 1995055 h 2244437"/>
              <a:gd name="connsiteX16" fmla="*/ 2685011 w 7938655"/>
              <a:gd name="connsiteY16" fmla="*/ 1928553 h 2244437"/>
              <a:gd name="connsiteX17" fmla="*/ 2560320 w 7938655"/>
              <a:gd name="connsiteY17" fmla="*/ 1404851 h 2244437"/>
              <a:gd name="connsiteX18" fmla="*/ 2967644 w 7938655"/>
              <a:gd name="connsiteY18" fmla="*/ 1346662 h 2244437"/>
              <a:gd name="connsiteX19" fmla="*/ 2842953 w 7938655"/>
              <a:gd name="connsiteY19" fmla="*/ 889462 h 2244437"/>
              <a:gd name="connsiteX20" fmla="*/ 1895302 w 7938655"/>
              <a:gd name="connsiteY20" fmla="*/ 1005840 h 2244437"/>
              <a:gd name="connsiteX21" fmla="*/ 1421477 w 7938655"/>
              <a:gd name="connsiteY21" fmla="*/ 997528 h 2244437"/>
              <a:gd name="connsiteX22" fmla="*/ 1246910 w 7938655"/>
              <a:gd name="connsiteY22" fmla="*/ 1313411 h 2244437"/>
              <a:gd name="connsiteX23" fmla="*/ 1454728 w 7938655"/>
              <a:gd name="connsiteY23" fmla="*/ 1537855 h 2244437"/>
              <a:gd name="connsiteX24" fmla="*/ 1637608 w 7938655"/>
              <a:gd name="connsiteY24" fmla="*/ 1745673 h 2244437"/>
              <a:gd name="connsiteX25" fmla="*/ 1704110 w 7938655"/>
              <a:gd name="connsiteY25" fmla="*/ 1970117 h 2244437"/>
              <a:gd name="connsiteX26" fmla="*/ 1670859 w 7938655"/>
              <a:gd name="connsiteY26" fmla="*/ 2177935 h 2244437"/>
              <a:gd name="connsiteX27" fmla="*/ 440575 w 7938655"/>
              <a:gd name="connsiteY27" fmla="*/ 1953491 h 2244437"/>
              <a:gd name="connsiteX28" fmla="*/ 0 w 7938655"/>
              <a:gd name="connsiteY28" fmla="*/ 1363288 h 2244437"/>
              <a:gd name="connsiteX29" fmla="*/ 332510 w 7938655"/>
              <a:gd name="connsiteY29" fmla="*/ 906088 h 2244437"/>
              <a:gd name="connsiteX30" fmla="*/ 2568633 w 7938655"/>
              <a:gd name="connsiteY30" fmla="*/ 756459 h 2244437"/>
              <a:gd name="connsiteX31" fmla="*/ 2618510 w 7938655"/>
              <a:gd name="connsiteY31" fmla="*/ 556953 h 2244437"/>
              <a:gd name="connsiteX32" fmla="*/ 2975957 w 7938655"/>
              <a:gd name="connsiteY32" fmla="*/ 764771 h 2244437"/>
              <a:gd name="connsiteX33" fmla="*/ 7938655 w 7938655"/>
              <a:gd name="connsiteY33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38655" h="2244437">
                <a:moveTo>
                  <a:pt x="7938655" y="0"/>
                </a:moveTo>
                <a:lnTo>
                  <a:pt x="7124008" y="390699"/>
                </a:lnTo>
                <a:lnTo>
                  <a:pt x="6068291" y="590204"/>
                </a:lnTo>
                <a:lnTo>
                  <a:pt x="5486400" y="773084"/>
                </a:lnTo>
                <a:lnTo>
                  <a:pt x="5237019" y="1122219"/>
                </a:lnTo>
                <a:lnTo>
                  <a:pt x="4887884" y="1130531"/>
                </a:lnTo>
                <a:lnTo>
                  <a:pt x="4630190" y="673331"/>
                </a:lnTo>
                <a:lnTo>
                  <a:pt x="4231179" y="706582"/>
                </a:lnTo>
                <a:lnTo>
                  <a:pt x="4023360" y="1130531"/>
                </a:lnTo>
                <a:lnTo>
                  <a:pt x="4156364" y="1396539"/>
                </a:lnTo>
                <a:lnTo>
                  <a:pt x="4447310" y="1529542"/>
                </a:lnTo>
                <a:lnTo>
                  <a:pt x="4123113" y="1637608"/>
                </a:lnTo>
                <a:lnTo>
                  <a:pt x="3632662" y="1928553"/>
                </a:lnTo>
                <a:lnTo>
                  <a:pt x="3350030" y="2244437"/>
                </a:lnTo>
                <a:lnTo>
                  <a:pt x="2369128" y="2186248"/>
                </a:lnTo>
                <a:lnTo>
                  <a:pt x="2377440" y="1995055"/>
                </a:lnTo>
                <a:lnTo>
                  <a:pt x="2685011" y="1928553"/>
                </a:lnTo>
                <a:lnTo>
                  <a:pt x="2560320" y="1404851"/>
                </a:lnTo>
                <a:lnTo>
                  <a:pt x="2967644" y="1346662"/>
                </a:lnTo>
                <a:lnTo>
                  <a:pt x="2842953" y="889462"/>
                </a:lnTo>
                <a:lnTo>
                  <a:pt x="1895302" y="1005840"/>
                </a:lnTo>
                <a:lnTo>
                  <a:pt x="1421477" y="997528"/>
                </a:lnTo>
                <a:lnTo>
                  <a:pt x="1246910" y="1313411"/>
                </a:lnTo>
                <a:lnTo>
                  <a:pt x="1454728" y="1537855"/>
                </a:lnTo>
                <a:lnTo>
                  <a:pt x="1637608" y="1745673"/>
                </a:lnTo>
                <a:lnTo>
                  <a:pt x="1704110" y="1970117"/>
                </a:lnTo>
                <a:lnTo>
                  <a:pt x="1670859" y="2177935"/>
                </a:lnTo>
                <a:lnTo>
                  <a:pt x="440575" y="1953491"/>
                </a:lnTo>
                <a:lnTo>
                  <a:pt x="0" y="1363288"/>
                </a:lnTo>
                <a:lnTo>
                  <a:pt x="332510" y="906088"/>
                </a:lnTo>
                <a:lnTo>
                  <a:pt x="2568633" y="756459"/>
                </a:lnTo>
                <a:lnTo>
                  <a:pt x="2618510" y="556953"/>
                </a:lnTo>
                <a:lnTo>
                  <a:pt x="2975957" y="764771"/>
                </a:lnTo>
                <a:lnTo>
                  <a:pt x="7938655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F8E810AD-033C-46B6-963C-60C5DC0A8DA8}"/>
              </a:ext>
            </a:extLst>
          </p:cNvPr>
          <p:cNvSpPr/>
          <p:nvPr/>
        </p:nvSpPr>
        <p:spPr>
          <a:xfrm>
            <a:off x="257695" y="1504604"/>
            <a:ext cx="1122218" cy="2244436"/>
          </a:xfrm>
          <a:custGeom>
            <a:avLst/>
            <a:gdLst>
              <a:gd name="connsiteX0" fmla="*/ 374072 w 1122218"/>
              <a:gd name="connsiteY0" fmla="*/ 49876 h 2244436"/>
              <a:gd name="connsiteX1" fmla="*/ 1122218 w 1122218"/>
              <a:gd name="connsiteY1" fmla="*/ 515389 h 2244436"/>
              <a:gd name="connsiteX2" fmla="*/ 315883 w 1122218"/>
              <a:gd name="connsiteY2" fmla="*/ 1629294 h 2244436"/>
              <a:gd name="connsiteX3" fmla="*/ 573578 w 1122218"/>
              <a:gd name="connsiteY3" fmla="*/ 2244436 h 2244436"/>
              <a:gd name="connsiteX4" fmla="*/ 83127 w 1122218"/>
              <a:gd name="connsiteY4" fmla="*/ 1853738 h 2244436"/>
              <a:gd name="connsiteX5" fmla="*/ 0 w 1122218"/>
              <a:gd name="connsiteY5" fmla="*/ 1529541 h 2244436"/>
              <a:gd name="connsiteX6" fmla="*/ 349134 w 1122218"/>
              <a:gd name="connsiteY6" fmla="*/ 0 h 2244436"/>
              <a:gd name="connsiteX7" fmla="*/ 374072 w 1122218"/>
              <a:gd name="connsiteY7" fmla="*/ 49876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218" h="2244436">
                <a:moveTo>
                  <a:pt x="374072" y="49876"/>
                </a:moveTo>
                <a:lnTo>
                  <a:pt x="1122218" y="515389"/>
                </a:lnTo>
                <a:lnTo>
                  <a:pt x="315883" y="1629294"/>
                </a:lnTo>
                <a:lnTo>
                  <a:pt x="573578" y="2244436"/>
                </a:lnTo>
                <a:lnTo>
                  <a:pt x="83127" y="1853738"/>
                </a:lnTo>
                <a:lnTo>
                  <a:pt x="0" y="1529541"/>
                </a:lnTo>
                <a:lnTo>
                  <a:pt x="349134" y="0"/>
                </a:lnTo>
                <a:lnTo>
                  <a:pt x="374072" y="498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7EA48AF4-4D96-4E80-9705-17B7C1F53237}"/>
              </a:ext>
            </a:extLst>
          </p:cNvPr>
          <p:cNvSpPr/>
          <p:nvPr/>
        </p:nvSpPr>
        <p:spPr>
          <a:xfrm>
            <a:off x="9069185" y="2144684"/>
            <a:ext cx="2876205" cy="1238596"/>
          </a:xfrm>
          <a:custGeom>
            <a:avLst/>
            <a:gdLst>
              <a:gd name="connsiteX0" fmla="*/ 8312 w 2801389"/>
              <a:gd name="connsiteY0" fmla="*/ 1014152 h 1197032"/>
              <a:gd name="connsiteX1" fmla="*/ 2335876 w 2801389"/>
              <a:gd name="connsiteY1" fmla="*/ 706581 h 1197032"/>
              <a:gd name="connsiteX2" fmla="*/ 2252749 w 2801389"/>
              <a:gd name="connsiteY2" fmla="*/ 0 h 1197032"/>
              <a:gd name="connsiteX3" fmla="*/ 2527069 w 2801389"/>
              <a:gd name="connsiteY3" fmla="*/ 307571 h 1197032"/>
              <a:gd name="connsiteX4" fmla="*/ 2801389 w 2801389"/>
              <a:gd name="connsiteY4" fmla="*/ 806334 h 1197032"/>
              <a:gd name="connsiteX5" fmla="*/ 0 w 2801389"/>
              <a:gd name="connsiteY5" fmla="*/ 1197032 h 1197032"/>
              <a:gd name="connsiteX6" fmla="*/ 8312 w 2801389"/>
              <a:gd name="connsiteY6" fmla="*/ 1014152 h 1197032"/>
              <a:gd name="connsiteX0" fmla="*/ 33250 w 2826327"/>
              <a:gd name="connsiteY0" fmla="*/ 1014152 h 1238596"/>
              <a:gd name="connsiteX1" fmla="*/ 2360814 w 2826327"/>
              <a:gd name="connsiteY1" fmla="*/ 706581 h 1238596"/>
              <a:gd name="connsiteX2" fmla="*/ 2277687 w 2826327"/>
              <a:gd name="connsiteY2" fmla="*/ 0 h 1238596"/>
              <a:gd name="connsiteX3" fmla="*/ 2552007 w 2826327"/>
              <a:gd name="connsiteY3" fmla="*/ 307571 h 1238596"/>
              <a:gd name="connsiteX4" fmla="*/ 2826327 w 2826327"/>
              <a:gd name="connsiteY4" fmla="*/ 806334 h 1238596"/>
              <a:gd name="connsiteX5" fmla="*/ 0 w 2826327"/>
              <a:gd name="connsiteY5" fmla="*/ 1238596 h 1238596"/>
              <a:gd name="connsiteX6" fmla="*/ 33250 w 2826327"/>
              <a:gd name="connsiteY6" fmla="*/ 1014152 h 1238596"/>
              <a:gd name="connsiteX0" fmla="*/ 0 w 2826328"/>
              <a:gd name="connsiteY0" fmla="*/ 1014152 h 1238596"/>
              <a:gd name="connsiteX1" fmla="*/ 2360815 w 2826328"/>
              <a:gd name="connsiteY1" fmla="*/ 706581 h 1238596"/>
              <a:gd name="connsiteX2" fmla="*/ 2277688 w 2826328"/>
              <a:gd name="connsiteY2" fmla="*/ 0 h 1238596"/>
              <a:gd name="connsiteX3" fmla="*/ 2552008 w 2826328"/>
              <a:gd name="connsiteY3" fmla="*/ 307571 h 1238596"/>
              <a:gd name="connsiteX4" fmla="*/ 2826328 w 2826328"/>
              <a:gd name="connsiteY4" fmla="*/ 806334 h 1238596"/>
              <a:gd name="connsiteX5" fmla="*/ 1 w 2826328"/>
              <a:gd name="connsiteY5" fmla="*/ 1238596 h 1238596"/>
              <a:gd name="connsiteX6" fmla="*/ 0 w 2826328"/>
              <a:gd name="connsiteY6" fmla="*/ 1014152 h 1238596"/>
              <a:gd name="connsiteX0" fmla="*/ 0 w 2876205"/>
              <a:gd name="connsiteY0" fmla="*/ 1014152 h 1238596"/>
              <a:gd name="connsiteX1" fmla="*/ 2360815 w 2876205"/>
              <a:gd name="connsiteY1" fmla="*/ 706581 h 1238596"/>
              <a:gd name="connsiteX2" fmla="*/ 2277688 w 2876205"/>
              <a:gd name="connsiteY2" fmla="*/ 0 h 1238596"/>
              <a:gd name="connsiteX3" fmla="*/ 2552008 w 2876205"/>
              <a:gd name="connsiteY3" fmla="*/ 307571 h 1238596"/>
              <a:gd name="connsiteX4" fmla="*/ 2876205 w 2876205"/>
              <a:gd name="connsiteY4" fmla="*/ 856210 h 1238596"/>
              <a:gd name="connsiteX5" fmla="*/ 1 w 2876205"/>
              <a:gd name="connsiteY5" fmla="*/ 1238596 h 1238596"/>
              <a:gd name="connsiteX6" fmla="*/ 0 w 2876205"/>
              <a:gd name="connsiteY6" fmla="*/ 1014152 h 12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6205" h="1238596">
                <a:moveTo>
                  <a:pt x="0" y="1014152"/>
                </a:moveTo>
                <a:lnTo>
                  <a:pt x="2360815" y="706581"/>
                </a:lnTo>
                <a:lnTo>
                  <a:pt x="2277688" y="0"/>
                </a:lnTo>
                <a:lnTo>
                  <a:pt x="2552008" y="307571"/>
                </a:lnTo>
                <a:lnTo>
                  <a:pt x="2876205" y="856210"/>
                </a:lnTo>
                <a:lnTo>
                  <a:pt x="1" y="1238596"/>
                </a:lnTo>
                <a:cubicBezTo>
                  <a:pt x="1" y="1163781"/>
                  <a:pt x="0" y="1088967"/>
                  <a:pt x="0" y="10141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AC87053-B3A4-47C7-BD38-3A20069491F2}"/>
              </a:ext>
            </a:extLst>
          </p:cNvPr>
          <p:cNvSpPr/>
          <p:nvPr/>
        </p:nvSpPr>
        <p:spPr>
          <a:xfrm rot="21132522">
            <a:off x="7063887" y="3895304"/>
            <a:ext cx="172610" cy="5153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0E5D3D6-2CD3-4F9D-BB98-2DEED619DDDC}"/>
              </a:ext>
            </a:extLst>
          </p:cNvPr>
          <p:cNvSpPr/>
          <p:nvPr/>
        </p:nvSpPr>
        <p:spPr>
          <a:xfrm rot="21181402">
            <a:off x="10295843" y="3475749"/>
            <a:ext cx="151338" cy="5153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4833BE8C-554C-4732-9C58-F7C87BCDBA2A}"/>
              </a:ext>
            </a:extLst>
          </p:cNvPr>
          <p:cNvSpPr/>
          <p:nvPr/>
        </p:nvSpPr>
        <p:spPr>
          <a:xfrm>
            <a:off x="5835535" y="2177935"/>
            <a:ext cx="5552901" cy="856210"/>
          </a:xfrm>
          <a:custGeom>
            <a:avLst/>
            <a:gdLst>
              <a:gd name="connsiteX0" fmla="*/ 5486400 w 5552901"/>
              <a:gd name="connsiteY0" fmla="*/ 0 h 856210"/>
              <a:gd name="connsiteX1" fmla="*/ 0 w 5552901"/>
              <a:gd name="connsiteY1" fmla="*/ 706581 h 856210"/>
              <a:gd name="connsiteX2" fmla="*/ 8312 w 5552901"/>
              <a:gd name="connsiteY2" fmla="*/ 856210 h 856210"/>
              <a:gd name="connsiteX3" fmla="*/ 5552901 w 5552901"/>
              <a:gd name="connsiteY3" fmla="*/ 116378 h 856210"/>
              <a:gd name="connsiteX4" fmla="*/ 5486400 w 5552901"/>
              <a:gd name="connsiteY4" fmla="*/ 0 h 8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2901" h="856210">
                <a:moveTo>
                  <a:pt x="5486400" y="0"/>
                </a:moveTo>
                <a:lnTo>
                  <a:pt x="0" y="706581"/>
                </a:lnTo>
                <a:lnTo>
                  <a:pt x="8312" y="856210"/>
                </a:lnTo>
                <a:lnTo>
                  <a:pt x="5552901" y="116378"/>
                </a:lnTo>
                <a:lnTo>
                  <a:pt x="54864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E366B765-2D1A-4420-89DB-C97AE6A78994}"/>
              </a:ext>
            </a:extLst>
          </p:cNvPr>
          <p:cNvSpPr/>
          <p:nvPr/>
        </p:nvSpPr>
        <p:spPr>
          <a:xfrm>
            <a:off x="2892829" y="4680065"/>
            <a:ext cx="357447" cy="3325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65571D4F-DC40-41F8-903D-260F4E082F6F}"/>
              </a:ext>
            </a:extLst>
          </p:cNvPr>
          <p:cNvSpPr/>
          <p:nvPr/>
        </p:nvSpPr>
        <p:spPr>
          <a:xfrm>
            <a:off x="3399905" y="3832167"/>
            <a:ext cx="739833" cy="340822"/>
          </a:xfrm>
          <a:custGeom>
            <a:avLst/>
            <a:gdLst>
              <a:gd name="connsiteX0" fmla="*/ 49877 w 739833"/>
              <a:gd name="connsiteY0" fmla="*/ 307571 h 340822"/>
              <a:gd name="connsiteX1" fmla="*/ 739833 w 739833"/>
              <a:gd name="connsiteY1" fmla="*/ 340822 h 340822"/>
              <a:gd name="connsiteX2" fmla="*/ 590204 w 739833"/>
              <a:gd name="connsiteY2" fmla="*/ 0 h 340822"/>
              <a:gd name="connsiteX3" fmla="*/ 0 w 739833"/>
              <a:gd name="connsiteY3" fmla="*/ 332509 h 340822"/>
              <a:gd name="connsiteX4" fmla="*/ 49877 w 739833"/>
              <a:gd name="connsiteY4" fmla="*/ 307571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3" h="340822">
                <a:moveTo>
                  <a:pt x="49877" y="307571"/>
                </a:moveTo>
                <a:lnTo>
                  <a:pt x="739833" y="340822"/>
                </a:lnTo>
                <a:lnTo>
                  <a:pt x="590204" y="0"/>
                </a:lnTo>
                <a:lnTo>
                  <a:pt x="0" y="332509"/>
                </a:lnTo>
                <a:lnTo>
                  <a:pt x="49877" y="3075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8A48E673-C540-4FC9-BB70-A6EB98589730}"/>
              </a:ext>
            </a:extLst>
          </p:cNvPr>
          <p:cNvSpPr/>
          <p:nvPr/>
        </p:nvSpPr>
        <p:spPr>
          <a:xfrm>
            <a:off x="5669280" y="3549535"/>
            <a:ext cx="240886" cy="4738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7FD93800-B1B0-495E-8781-FFA7D7C9CDAC}"/>
              </a:ext>
            </a:extLst>
          </p:cNvPr>
          <p:cNvSpPr/>
          <p:nvPr/>
        </p:nvSpPr>
        <p:spPr>
          <a:xfrm>
            <a:off x="3383280" y="5079076"/>
            <a:ext cx="2186247" cy="207819"/>
          </a:xfrm>
          <a:custGeom>
            <a:avLst/>
            <a:gdLst>
              <a:gd name="connsiteX0" fmla="*/ 0 w 2186247"/>
              <a:gd name="connsiteY0" fmla="*/ 133004 h 207819"/>
              <a:gd name="connsiteX1" fmla="*/ 0 w 2186247"/>
              <a:gd name="connsiteY1" fmla="*/ 207819 h 207819"/>
              <a:gd name="connsiteX2" fmla="*/ 2186247 w 2186247"/>
              <a:gd name="connsiteY2" fmla="*/ 74815 h 207819"/>
              <a:gd name="connsiteX3" fmla="*/ 2169622 w 2186247"/>
              <a:gd name="connsiteY3" fmla="*/ 0 h 207819"/>
              <a:gd name="connsiteX4" fmla="*/ 0 w 2186247"/>
              <a:gd name="connsiteY4" fmla="*/ 133004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247" h="207819">
                <a:moveTo>
                  <a:pt x="0" y="133004"/>
                </a:moveTo>
                <a:lnTo>
                  <a:pt x="0" y="207819"/>
                </a:lnTo>
                <a:lnTo>
                  <a:pt x="2186247" y="74815"/>
                </a:lnTo>
                <a:lnTo>
                  <a:pt x="2169622" y="0"/>
                </a:lnTo>
                <a:lnTo>
                  <a:pt x="0" y="13300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1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73</Words>
  <Application>Microsoft Office PowerPoint</Application>
  <PresentationFormat>Bredbild</PresentationFormat>
  <Paragraphs>8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Wedebrand Jesper</dc:creator>
  <cp:lastModifiedBy>Wedebrand Jesper</cp:lastModifiedBy>
  <cp:revision>200</cp:revision>
  <dcterms:created xsi:type="dcterms:W3CDTF">2018-04-27T17:49:22Z</dcterms:created>
  <dcterms:modified xsi:type="dcterms:W3CDTF">2019-06-10T20:09:43Z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2018-04-27T00:00:00Z</vt:filetime>
  </property>
</Properties>
</file>