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6357" autoAdjust="0"/>
  </p:normalViewPr>
  <p:slideViewPr>
    <p:cSldViewPr snapToGrid="0">
      <p:cViewPr varScale="1">
        <p:scale>
          <a:sx n="41" d="100"/>
          <a:sy n="41" d="100"/>
        </p:scale>
        <p:origin x="2316" y="3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40" y="84"/>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yrelsen Helgonabacken" userId="259056dc5d821c66" providerId="LiveId" clId="{96BE84D5-2866-4E94-8B03-AFA20B4D8197}"/>
    <pc:docChg chg="custSel modSld">
      <pc:chgData name="Styrelsen Helgonabacken" userId="259056dc5d821c66" providerId="LiveId" clId="{96BE84D5-2866-4E94-8B03-AFA20B4D8197}" dt="2024-04-19T08:25:10.110" v="1644" actId="20577"/>
      <pc:docMkLst>
        <pc:docMk/>
      </pc:docMkLst>
      <pc:sldChg chg="delSp modSp mod">
        <pc:chgData name="Styrelsen Helgonabacken" userId="259056dc5d821c66" providerId="LiveId" clId="{96BE84D5-2866-4E94-8B03-AFA20B4D8197}" dt="2024-04-19T08:25:10.110" v="1644" actId="20577"/>
        <pc:sldMkLst>
          <pc:docMk/>
          <pc:sldMk cId="3599147689" sldId="256"/>
        </pc:sldMkLst>
        <pc:spChg chg="mod">
          <ac:chgData name="Styrelsen Helgonabacken" userId="259056dc5d821c66" providerId="LiveId" clId="{96BE84D5-2866-4E94-8B03-AFA20B4D8197}" dt="2024-04-19T08:25:10.110" v="1644" actId="20577"/>
          <ac:spMkLst>
            <pc:docMk/>
            <pc:sldMk cId="3599147689" sldId="256"/>
            <ac:spMk id="2" creationId="{8348D641-AF11-4106-AF97-326439DE4631}"/>
          </ac:spMkLst>
        </pc:spChg>
        <pc:spChg chg="mod">
          <ac:chgData name="Styrelsen Helgonabacken" userId="259056dc5d821c66" providerId="LiveId" clId="{96BE84D5-2866-4E94-8B03-AFA20B4D8197}" dt="2024-04-18T17:27:18.597" v="1630" actId="113"/>
          <ac:spMkLst>
            <pc:docMk/>
            <pc:sldMk cId="3599147689" sldId="256"/>
            <ac:spMk id="11" creationId="{370E27F9-456C-4D05-A6BD-973401C2C082}"/>
          </ac:spMkLst>
        </pc:spChg>
        <pc:picChg chg="del">
          <ac:chgData name="Styrelsen Helgonabacken" userId="259056dc5d821c66" providerId="LiveId" clId="{96BE84D5-2866-4E94-8B03-AFA20B4D8197}" dt="2024-04-18T17:03:50.317" v="1" actId="478"/>
          <ac:picMkLst>
            <pc:docMk/>
            <pc:sldMk cId="3599147689" sldId="256"/>
            <ac:picMk id="4" creationId="{CE100052-D8B6-59B5-247D-B305FB5506B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0AF86C2-D520-45E6-B6B4-35CA7422A6B6}" type="datetimeFigureOut">
              <a:rPr lang="sv-SE" smtClean="0"/>
              <a:t>2024-04-19</a:t>
            </a:fld>
            <a:endParaRPr lang="sv-SE"/>
          </a:p>
        </p:txBody>
      </p:sp>
      <p:sp>
        <p:nvSpPr>
          <p:cNvPr id="4" name="Platshållare för bildobjekt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AF6203D-B57E-4E35-AD79-02BA77555816}" type="slidenum">
              <a:rPr lang="sv-SE" smtClean="0"/>
              <a:t>‹#›</a:t>
            </a:fld>
            <a:endParaRPr lang="sv-SE"/>
          </a:p>
        </p:txBody>
      </p:sp>
    </p:spTree>
    <p:extLst>
      <p:ext uri="{BB962C8B-B14F-4D97-AF65-F5344CB8AC3E}">
        <p14:creationId xmlns:p14="http://schemas.microsoft.com/office/powerpoint/2010/main" val="1289820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2239963" y="1241425"/>
            <a:ext cx="2317750" cy="3349625"/>
          </a:xfrm>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4AF6203D-B57E-4E35-AD79-02BA77555816}" type="slidenum">
              <a:rPr lang="sv-SE" smtClean="0"/>
              <a:t>1</a:t>
            </a:fld>
            <a:endParaRPr lang="sv-SE"/>
          </a:p>
        </p:txBody>
      </p:sp>
    </p:spTree>
    <p:extLst>
      <p:ext uri="{BB962C8B-B14F-4D97-AF65-F5344CB8AC3E}">
        <p14:creationId xmlns:p14="http://schemas.microsoft.com/office/powerpoint/2010/main" val="281504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sv-SE"/>
              <a:t>Klicka här för att ändra mall för rubrikformat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2024-04-19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4148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2024-04-19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489426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2024-04-19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93793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8D21F585-8904-4599-8A2D-8AA4386F8CEE}" type="datetimeFigureOut">
              <a:rPr lang="sv-SE" smtClean="0"/>
              <a:t>2024-04-19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20800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sv-SE"/>
              <a:t>Klicka här för att ändra mall för rubrikformat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8D21F585-8904-4599-8A2D-8AA4386F8CEE}" type="datetimeFigureOut">
              <a:rPr lang="sv-SE" smtClean="0"/>
              <a:t>2024-04-19</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886073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8D21F585-8904-4599-8A2D-8AA4386F8CEE}" type="datetimeFigureOut">
              <a:rPr lang="sv-SE" smtClean="0"/>
              <a:t>2024-04-19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812729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4" name="Content Placeholder 3"/>
          <p:cNvSpPr>
            <a:spLocks noGrp="1"/>
          </p:cNvSpPr>
          <p:nvPr>
            <p:ph sz="half" idx="2"/>
          </p:nvPr>
        </p:nvSpPr>
        <p:spPr>
          <a:xfrm>
            <a:off x="472381" y="3618442"/>
            <a:ext cx="2901255"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Klicka här för att ändra format på bakgrundstexten</a:t>
            </a:r>
          </a:p>
        </p:txBody>
      </p:sp>
      <p:sp>
        <p:nvSpPr>
          <p:cNvPr id="6" name="Content Placeholder 5"/>
          <p:cNvSpPr>
            <a:spLocks noGrp="1"/>
          </p:cNvSpPr>
          <p:nvPr>
            <p:ph sz="quarter" idx="4"/>
          </p:nvPr>
        </p:nvSpPr>
        <p:spPr>
          <a:xfrm>
            <a:off x="3471863" y="3618442"/>
            <a:ext cx="2915543" cy="532218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8D21F585-8904-4599-8A2D-8AA4386F8CEE}" type="datetimeFigureOut">
              <a:rPr lang="sv-SE" smtClean="0"/>
              <a:t>2024-04-19</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42329668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8D21F585-8904-4599-8A2D-8AA4386F8CEE}" type="datetimeFigureOut">
              <a:rPr lang="sv-SE" smtClean="0"/>
              <a:t>2024-04-19</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062441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1F585-8904-4599-8A2D-8AA4386F8CEE}" type="datetimeFigureOut">
              <a:rPr lang="sv-SE" smtClean="0"/>
              <a:t>2024-04-19</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242512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8D21F585-8904-4599-8A2D-8AA4386F8CEE}" type="datetimeFigureOut">
              <a:rPr lang="sv-SE" smtClean="0"/>
              <a:t>2024-04-19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151184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8D21F585-8904-4599-8A2D-8AA4386F8CEE}" type="datetimeFigureOut">
              <a:rPr lang="sv-SE" smtClean="0"/>
              <a:t>2024-04-19</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9314B76A-61F7-415D-B41C-E6D6BEC1B11C}" type="slidenum">
              <a:rPr lang="sv-SE" smtClean="0"/>
              <a:t>‹#›</a:t>
            </a:fld>
            <a:endParaRPr lang="sv-SE"/>
          </a:p>
        </p:txBody>
      </p:sp>
    </p:spTree>
    <p:extLst>
      <p:ext uri="{BB962C8B-B14F-4D97-AF65-F5344CB8AC3E}">
        <p14:creationId xmlns:p14="http://schemas.microsoft.com/office/powerpoint/2010/main" val="402426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8D21F585-8904-4599-8A2D-8AA4386F8CEE}" type="datetimeFigureOut">
              <a:rPr lang="sv-SE" smtClean="0"/>
              <a:t>2024-04-19</a:t>
            </a:fld>
            <a:endParaRPr lang="sv-SE"/>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314B76A-61F7-415D-B41C-E6D6BEC1B11C}" type="slidenum">
              <a:rPr lang="sv-SE" smtClean="0"/>
              <a:t>‹#›</a:t>
            </a:fld>
            <a:endParaRPr lang="sv-SE"/>
          </a:p>
        </p:txBody>
      </p:sp>
    </p:spTree>
    <p:extLst>
      <p:ext uri="{BB962C8B-B14F-4D97-AF65-F5344CB8AC3E}">
        <p14:creationId xmlns:p14="http://schemas.microsoft.com/office/powerpoint/2010/main" val="9084542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348D641-AF11-4106-AF97-326439DE4631}"/>
              </a:ext>
            </a:extLst>
          </p:cNvPr>
          <p:cNvSpPr>
            <a:spLocks noGrp="1"/>
          </p:cNvSpPr>
          <p:nvPr>
            <p:ph type="ctrTitle"/>
          </p:nvPr>
        </p:nvSpPr>
        <p:spPr>
          <a:xfrm>
            <a:off x="490633" y="479339"/>
            <a:ext cx="5897998" cy="1176206"/>
          </a:xfrm>
        </p:spPr>
        <p:txBody>
          <a:bodyPr>
            <a:normAutofit fontScale="90000"/>
          </a:bodyPr>
          <a:lstStyle/>
          <a:p>
            <a:r>
              <a:rPr lang="sv-SE" sz="4900" dirty="0">
                <a:latin typeface="Algerian" panose="04020705040A02060702" pitchFamily="82" charset="0"/>
              </a:rPr>
              <a:t>Helgonabladet</a:t>
            </a:r>
            <a:br>
              <a:rPr lang="sv-SE" dirty="0">
                <a:latin typeface="Algerian" panose="04020705040A02060702" pitchFamily="82" charset="0"/>
              </a:rPr>
            </a:br>
            <a:r>
              <a:rPr lang="sv-SE" sz="2000" dirty="0">
                <a:latin typeface="Times New Roman" panose="02020603050405020304" pitchFamily="18" charset="0"/>
                <a:cs typeface="Times New Roman" panose="02020603050405020304" pitchFamily="18" charset="0"/>
              </a:rPr>
              <a:t>Information till medlemmar i brf Helgonabacken 19/4-24</a:t>
            </a:r>
            <a:br>
              <a:rPr lang="sv-SE" sz="1400" dirty="0">
                <a:latin typeface="Algerian" panose="04020705040A02060702" pitchFamily="82" charset="0"/>
              </a:rPr>
            </a:br>
            <a:endParaRPr lang="sv-SE" dirty="0">
              <a:latin typeface="Algerian" panose="04020705040A02060702" pitchFamily="82" charset="0"/>
            </a:endParaRPr>
          </a:p>
        </p:txBody>
      </p:sp>
      <p:sp>
        <p:nvSpPr>
          <p:cNvPr id="7" name="Rektangel 6">
            <a:extLst>
              <a:ext uri="{FF2B5EF4-FFF2-40B4-BE49-F238E27FC236}">
                <a16:creationId xmlns:a16="http://schemas.microsoft.com/office/drawing/2014/main" id="{98F1E0F9-4BC9-49A5-8C8F-353852A2334D}"/>
              </a:ext>
            </a:extLst>
          </p:cNvPr>
          <p:cNvSpPr/>
          <p:nvPr/>
        </p:nvSpPr>
        <p:spPr>
          <a:xfrm>
            <a:off x="330199" y="170121"/>
            <a:ext cx="6402541" cy="9456479"/>
          </a:xfrm>
          <a:custGeom>
            <a:avLst/>
            <a:gdLst>
              <a:gd name="connsiteX0" fmla="*/ 0 w 6402541"/>
              <a:gd name="connsiteY0" fmla="*/ 0 h 9456479"/>
              <a:gd name="connsiteX1" fmla="*/ 518024 w 6402541"/>
              <a:gd name="connsiteY1" fmla="*/ 0 h 9456479"/>
              <a:gd name="connsiteX2" fmla="*/ 907997 w 6402541"/>
              <a:gd name="connsiteY2" fmla="*/ 0 h 9456479"/>
              <a:gd name="connsiteX3" fmla="*/ 1618097 w 6402541"/>
              <a:gd name="connsiteY3" fmla="*/ 0 h 9456479"/>
              <a:gd name="connsiteX4" fmla="*/ 2136120 w 6402541"/>
              <a:gd name="connsiteY4" fmla="*/ 0 h 9456479"/>
              <a:gd name="connsiteX5" fmla="*/ 2654144 w 6402541"/>
              <a:gd name="connsiteY5" fmla="*/ 0 h 9456479"/>
              <a:gd name="connsiteX6" fmla="*/ 3364244 w 6402541"/>
              <a:gd name="connsiteY6" fmla="*/ 0 h 9456479"/>
              <a:gd name="connsiteX7" fmla="*/ 3818243 w 6402541"/>
              <a:gd name="connsiteY7" fmla="*/ 0 h 9456479"/>
              <a:gd name="connsiteX8" fmla="*/ 4528343 w 6402541"/>
              <a:gd name="connsiteY8" fmla="*/ 0 h 9456479"/>
              <a:gd name="connsiteX9" fmla="*/ 5238443 w 6402541"/>
              <a:gd name="connsiteY9" fmla="*/ 0 h 9456479"/>
              <a:gd name="connsiteX10" fmla="*/ 5820492 w 6402541"/>
              <a:gd name="connsiteY10" fmla="*/ 0 h 9456479"/>
              <a:gd name="connsiteX11" fmla="*/ 6402541 w 6402541"/>
              <a:gd name="connsiteY11" fmla="*/ 0 h 9456479"/>
              <a:gd name="connsiteX12" fmla="*/ 6402541 w 6402541"/>
              <a:gd name="connsiteY12" fmla="*/ 496465 h 9456479"/>
              <a:gd name="connsiteX13" fmla="*/ 6402541 w 6402541"/>
              <a:gd name="connsiteY13" fmla="*/ 803801 h 9456479"/>
              <a:gd name="connsiteX14" fmla="*/ 6402541 w 6402541"/>
              <a:gd name="connsiteY14" fmla="*/ 1394831 h 9456479"/>
              <a:gd name="connsiteX15" fmla="*/ 6402541 w 6402541"/>
              <a:gd name="connsiteY15" fmla="*/ 1985861 h 9456479"/>
              <a:gd name="connsiteX16" fmla="*/ 6402541 w 6402541"/>
              <a:gd name="connsiteY16" fmla="*/ 2576891 h 9456479"/>
              <a:gd name="connsiteX17" fmla="*/ 6402541 w 6402541"/>
              <a:gd name="connsiteY17" fmla="*/ 3262485 h 9456479"/>
              <a:gd name="connsiteX18" fmla="*/ 6402541 w 6402541"/>
              <a:gd name="connsiteY18" fmla="*/ 3948080 h 9456479"/>
              <a:gd name="connsiteX19" fmla="*/ 6402541 w 6402541"/>
              <a:gd name="connsiteY19" fmla="*/ 4633675 h 9456479"/>
              <a:gd name="connsiteX20" fmla="*/ 6402541 w 6402541"/>
              <a:gd name="connsiteY20" fmla="*/ 4941010 h 9456479"/>
              <a:gd name="connsiteX21" fmla="*/ 6402541 w 6402541"/>
              <a:gd name="connsiteY21" fmla="*/ 5342911 h 9456479"/>
              <a:gd name="connsiteX22" fmla="*/ 6402541 w 6402541"/>
              <a:gd name="connsiteY22" fmla="*/ 6028505 h 9456479"/>
              <a:gd name="connsiteX23" fmla="*/ 6402541 w 6402541"/>
              <a:gd name="connsiteY23" fmla="*/ 6524971 h 9456479"/>
              <a:gd name="connsiteX24" fmla="*/ 6402541 w 6402541"/>
              <a:gd name="connsiteY24" fmla="*/ 6926871 h 9456479"/>
              <a:gd name="connsiteX25" fmla="*/ 6402541 w 6402541"/>
              <a:gd name="connsiteY25" fmla="*/ 7612466 h 9456479"/>
              <a:gd name="connsiteX26" fmla="*/ 6402541 w 6402541"/>
              <a:gd name="connsiteY26" fmla="*/ 8203496 h 9456479"/>
              <a:gd name="connsiteX27" fmla="*/ 6402541 w 6402541"/>
              <a:gd name="connsiteY27" fmla="*/ 8794525 h 9456479"/>
              <a:gd name="connsiteX28" fmla="*/ 6402541 w 6402541"/>
              <a:gd name="connsiteY28" fmla="*/ 9456479 h 9456479"/>
              <a:gd name="connsiteX29" fmla="*/ 5756466 w 6402541"/>
              <a:gd name="connsiteY29" fmla="*/ 9456479 h 9456479"/>
              <a:gd name="connsiteX30" fmla="*/ 5302468 w 6402541"/>
              <a:gd name="connsiteY30" fmla="*/ 9456479 h 9456479"/>
              <a:gd name="connsiteX31" fmla="*/ 4656393 w 6402541"/>
              <a:gd name="connsiteY31" fmla="*/ 9456479 h 9456479"/>
              <a:gd name="connsiteX32" fmla="*/ 4266421 w 6402541"/>
              <a:gd name="connsiteY32" fmla="*/ 9456479 h 9456479"/>
              <a:gd name="connsiteX33" fmla="*/ 3620346 w 6402541"/>
              <a:gd name="connsiteY33" fmla="*/ 9456479 h 9456479"/>
              <a:gd name="connsiteX34" fmla="*/ 3166348 w 6402541"/>
              <a:gd name="connsiteY34" fmla="*/ 9456479 h 9456479"/>
              <a:gd name="connsiteX35" fmla="*/ 2776375 w 6402541"/>
              <a:gd name="connsiteY35" fmla="*/ 9456479 h 9456479"/>
              <a:gd name="connsiteX36" fmla="*/ 2322376 w 6402541"/>
              <a:gd name="connsiteY36" fmla="*/ 9456479 h 9456479"/>
              <a:gd name="connsiteX37" fmla="*/ 1676302 w 6402541"/>
              <a:gd name="connsiteY37" fmla="*/ 9456479 h 9456479"/>
              <a:gd name="connsiteX38" fmla="*/ 1222303 w 6402541"/>
              <a:gd name="connsiteY38" fmla="*/ 9456479 h 9456479"/>
              <a:gd name="connsiteX39" fmla="*/ 832330 w 6402541"/>
              <a:gd name="connsiteY39" fmla="*/ 9456479 h 9456479"/>
              <a:gd name="connsiteX40" fmla="*/ 0 w 6402541"/>
              <a:gd name="connsiteY40" fmla="*/ 9456479 h 9456479"/>
              <a:gd name="connsiteX41" fmla="*/ 0 w 6402541"/>
              <a:gd name="connsiteY41" fmla="*/ 8960014 h 9456479"/>
              <a:gd name="connsiteX42" fmla="*/ 0 w 6402541"/>
              <a:gd name="connsiteY42" fmla="*/ 8652678 h 9456479"/>
              <a:gd name="connsiteX43" fmla="*/ 0 w 6402541"/>
              <a:gd name="connsiteY43" fmla="*/ 8061648 h 9456479"/>
              <a:gd name="connsiteX44" fmla="*/ 0 w 6402541"/>
              <a:gd name="connsiteY44" fmla="*/ 7659748 h 9456479"/>
              <a:gd name="connsiteX45" fmla="*/ 0 w 6402541"/>
              <a:gd name="connsiteY45" fmla="*/ 7068718 h 9456479"/>
              <a:gd name="connsiteX46" fmla="*/ 0 w 6402541"/>
              <a:gd name="connsiteY46" fmla="*/ 6477688 h 9456479"/>
              <a:gd name="connsiteX47" fmla="*/ 0 w 6402541"/>
              <a:gd name="connsiteY47" fmla="*/ 5886658 h 9456479"/>
              <a:gd name="connsiteX48" fmla="*/ 0 w 6402541"/>
              <a:gd name="connsiteY48" fmla="*/ 5295628 h 9456479"/>
              <a:gd name="connsiteX49" fmla="*/ 0 w 6402541"/>
              <a:gd name="connsiteY49" fmla="*/ 4799163 h 9456479"/>
              <a:gd name="connsiteX50" fmla="*/ 0 w 6402541"/>
              <a:gd name="connsiteY50" fmla="*/ 4113568 h 9456479"/>
              <a:gd name="connsiteX51" fmla="*/ 0 w 6402541"/>
              <a:gd name="connsiteY51" fmla="*/ 3522538 h 9456479"/>
              <a:gd name="connsiteX52" fmla="*/ 0 w 6402541"/>
              <a:gd name="connsiteY52" fmla="*/ 2742379 h 9456479"/>
              <a:gd name="connsiteX53" fmla="*/ 0 w 6402541"/>
              <a:gd name="connsiteY53" fmla="*/ 1962219 h 9456479"/>
              <a:gd name="connsiteX54" fmla="*/ 0 w 6402541"/>
              <a:gd name="connsiteY54" fmla="*/ 1276625 h 9456479"/>
              <a:gd name="connsiteX55" fmla="*/ 0 w 6402541"/>
              <a:gd name="connsiteY55" fmla="*/ 591030 h 9456479"/>
              <a:gd name="connsiteX56" fmla="*/ 0 w 6402541"/>
              <a:gd name="connsiteY56" fmla="*/ 0 h 9456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6402541" h="9456479" extrusionOk="0">
                <a:moveTo>
                  <a:pt x="0" y="0"/>
                </a:moveTo>
                <a:cubicBezTo>
                  <a:pt x="235220" y="-47891"/>
                  <a:pt x="339437" y="23792"/>
                  <a:pt x="518024" y="0"/>
                </a:cubicBezTo>
                <a:cubicBezTo>
                  <a:pt x="696611" y="-23792"/>
                  <a:pt x="767802" y="33050"/>
                  <a:pt x="907997" y="0"/>
                </a:cubicBezTo>
                <a:cubicBezTo>
                  <a:pt x="1048192" y="-33050"/>
                  <a:pt x="1350712" y="29129"/>
                  <a:pt x="1618097" y="0"/>
                </a:cubicBezTo>
                <a:cubicBezTo>
                  <a:pt x="1885482" y="-29129"/>
                  <a:pt x="1901929" y="59981"/>
                  <a:pt x="2136120" y="0"/>
                </a:cubicBezTo>
                <a:cubicBezTo>
                  <a:pt x="2370311" y="-59981"/>
                  <a:pt x="2429962" y="26930"/>
                  <a:pt x="2654144" y="0"/>
                </a:cubicBezTo>
                <a:cubicBezTo>
                  <a:pt x="2878326" y="-26930"/>
                  <a:pt x="3134511" y="11719"/>
                  <a:pt x="3364244" y="0"/>
                </a:cubicBezTo>
                <a:cubicBezTo>
                  <a:pt x="3593977" y="-11719"/>
                  <a:pt x="3643837" y="9127"/>
                  <a:pt x="3818243" y="0"/>
                </a:cubicBezTo>
                <a:cubicBezTo>
                  <a:pt x="3992649" y="-9127"/>
                  <a:pt x="4384438" y="40587"/>
                  <a:pt x="4528343" y="0"/>
                </a:cubicBezTo>
                <a:cubicBezTo>
                  <a:pt x="4672248" y="-40587"/>
                  <a:pt x="4962513" y="85081"/>
                  <a:pt x="5238443" y="0"/>
                </a:cubicBezTo>
                <a:cubicBezTo>
                  <a:pt x="5514373" y="-85081"/>
                  <a:pt x="5589394" y="46347"/>
                  <a:pt x="5820492" y="0"/>
                </a:cubicBezTo>
                <a:cubicBezTo>
                  <a:pt x="6051590" y="-46347"/>
                  <a:pt x="6231604" y="25126"/>
                  <a:pt x="6402541" y="0"/>
                </a:cubicBezTo>
                <a:cubicBezTo>
                  <a:pt x="6427807" y="240735"/>
                  <a:pt x="6360408" y="254037"/>
                  <a:pt x="6402541" y="496465"/>
                </a:cubicBezTo>
                <a:cubicBezTo>
                  <a:pt x="6444674" y="738894"/>
                  <a:pt x="6396502" y="734311"/>
                  <a:pt x="6402541" y="803801"/>
                </a:cubicBezTo>
                <a:cubicBezTo>
                  <a:pt x="6408580" y="873291"/>
                  <a:pt x="6351796" y="1250070"/>
                  <a:pt x="6402541" y="1394831"/>
                </a:cubicBezTo>
                <a:cubicBezTo>
                  <a:pt x="6453286" y="1539592"/>
                  <a:pt x="6377822" y="1848077"/>
                  <a:pt x="6402541" y="1985861"/>
                </a:cubicBezTo>
                <a:cubicBezTo>
                  <a:pt x="6427260" y="2123645"/>
                  <a:pt x="6336701" y="2448207"/>
                  <a:pt x="6402541" y="2576891"/>
                </a:cubicBezTo>
                <a:cubicBezTo>
                  <a:pt x="6468381" y="2705575"/>
                  <a:pt x="6360051" y="3027481"/>
                  <a:pt x="6402541" y="3262485"/>
                </a:cubicBezTo>
                <a:cubicBezTo>
                  <a:pt x="6445031" y="3497489"/>
                  <a:pt x="6382705" y="3632438"/>
                  <a:pt x="6402541" y="3948080"/>
                </a:cubicBezTo>
                <a:cubicBezTo>
                  <a:pt x="6422377" y="4263722"/>
                  <a:pt x="6372386" y="4465341"/>
                  <a:pt x="6402541" y="4633675"/>
                </a:cubicBezTo>
                <a:cubicBezTo>
                  <a:pt x="6432696" y="4802009"/>
                  <a:pt x="6388969" y="4874622"/>
                  <a:pt x="6402541" y="4941010"/>
                </a:cubicBezTo>
                <a:cubicBezTo>
                  <a:pt x="6416113" y="5007398"/>
                  <a:pt x="6358409" y="5161400"/>
                  <a:pt x="6402541" y="5342911"/>
                </a:cubicBezTo>
                <a:cubicBezTo>
                  <a:pt x="6446673" y="5524422"/>
                  <a:pt x="6340467" y="5757760"/>
                  <a:pt x="6402541" y="6028505"/>
                </a:cubicBezTo>
                <a:cubicBezTo>
                  <a:pt x="6464615" y="6299250"/>
                  <a:pt x="6371821" y="6352759"/>
                  <a:pt x="6402541" y="6524971"/>
                </a:cubicBezTo>
                <a:cubicBezTo>
                  <a:pt x="6433261" y="6697183"/>
                  <a:pt x="6374836" y="6773987"/>
                  <a:pt x="6402541" y="6926871"/>
                </a:cubicBezTo>
                <a:cubicBezTo>
                  <a:pt x="6430246" y="7079755"/>
                  <a:pt x="6393558" y="7392334"/>
                  <a:pt x="6402541" y="7612466"/>
                </a:cubicBezTo>
                <a:cubicBezTo>
                  <a:pt x="6411524" y="7832598"/>
                  <a:pt x="6345224" y="8037275"/>
                  <a:pt x="6402541" y="8203496"/>
                </a:cubicBezTo>
                <a:cubicBezTo>
                  <a:pt x="6459858" y="8369717"/>
                  <a:pt x="6383461" y="8552617"/>
                  <a:pt x="6402541" y="8794525"/>
                </a:cubicBezTo>
                <a:cubicBezTo>
                  <a:pt x="6421621" y="9036433"/>
                  <a:pt x="6346401" y="9217945"/>
                  <a:pt x="6402541" y="9456479"/>
                </a:cubicBezTo>
                <a:cubicBezTo>
                  <a:pt x="6175756" y="9501670"/>
                  <a:pt x="5953710" y="9397704"/>
                  <a:pt x="5756466" y="9456479"/>
                </a:cubicBezTo>
                <a:cubicBezTo>
                  <a:pt x="5559223" y="9515254"/>
                  <a:pt x="5497242" y="9420887"/>
                  <a:pt x="5302468" y="9456479"/>
                </a:cubicBezTo>
                <a:cubicBezTo>
                  <a:pt x="5107694" y="9492071"/>
                  <a:pt x="4872515" y="9425225"/>
                  <a:pt x="4656393" y="9456479"/>
                </a:cubicBezTo>
                <a:cubicBezTo>
                  <a:pt x="4440272" y="9487733"/>
                  <a:pt x="4406056" y="9448739"/>
                  <a:pt x="4266421" y="9456479"/>
                </a:cubicBezTo>
                <a:cubicBezTo>
                  <a:pt x="4126786" y="9464219"/>
                  <a:pt x="3790885" y="9412225"/>
                  <a:pt x="3620346" y="9456479"/>
                </a:cubicBezTo>
                <a:cubicBezTo>
                  <a:pt x="3449807" y="9500733"/>
                  <a:pt x="3381237" y="9455225"/>
                  <a:pt x="3166348" y="9456479"/>
                </a:cubicBezTo>
                <a:cubicBezTo>
                  <a:pt x="2951459" y="9457733"/>
                  <a:pt x="2866405" y="9414077"/>
                  <a:pt x="2776375" y="9456479"/>
                </a:cubicBezTo>
                <a:cubicBezTo>
                  <a:pt x="2686345" y="9498881"/>
                  <a:pt x="2429150" y="9419005"/>
                  <a:pt x="2322376" y="9456479"/>
                </a:cubicBezTo>
                <a:cubicBezTo>
                  <a:pt x="2215602" y="9493953"/>
                  <a:pt x="1877362" y="9391632"/>
                  <a:pt x="1676302" y="9456479"/>
                </a:cubicBezTo>
                <a:cubicBezTo>
                  <a:pt x="1475242" y="9521326"/>
                  <a:pt x="1414337" y="9433755"/>
                  <a:pt x="1222303" y="9456479"/>
                </a:cubicBezTo>
                <a:cubicBezTo>
                  <a:pt x="1030269" y="9479203"/>
                  <a:pt x="965382" y="9434081"/>
                  <a:pt x="832330" y="9456479"/>
                </a:cubicBezTo>
                <a:cubicBezTo>
                  <a:pt x="699278" y="9478877"/>
                  <a:pt x="235480" y="9410395"/>
                  <a:pt x="0" y="9456479"/>
                </a:cubicBezTo>
                <a:cubicBezTo>
                  <a:pt x="-17970" y="9208970"/>
                  <a:pt x="39409" y="9171360"/>
                  <a:pt x="0" y="8960014"/>
                </a:cubicBezTo>
                <a:cubicBezTo>
                  <a:pt x="-39409" y="8748668"/>
                  <a:pt x="29224" y="8791455"/>
                  <a:pt x="0" y="8652678"/>
                </a:cubicBezTo>
                <a:cubicBezTo>
                  <a:pt x="-29224" y="8513901"/>
                  <a:pt x="59788" y="8353648"/>
                  <a:pt x="0" y="8061648"/>
                </a:cubicBezTo>
                <a:cubicBezTo>
                  <a:pt x="-59788" y="7769648"/>
                  <a:pt x="5121" y="7741563"/>
                  <a:pt x="0" y="7659748"/>
                </a:cubicBezTo>
                <a:cubicBezTo>
                  <a:pt x="-5121" y="7577933"/>
                  <a:pt x="69620" y="7328832"/>
                  <a:pt x="0" y="7068718"/>
                </a:cubicBezTo>
                <a:cubicBezTo>
                  <a:pt x="-69620" y="6808604"/>
                  <a:pt x="15874" y="6609283"/>
                  <a:pt x="0" y="6477688"/>
                </a:cubicBezTo>
                <a:cubicBezTo>
                  <a:pt x="-15874" y="6346093"/>
                  <a:pt x="68469" y="6101375"/>
                  <a:pt x="0" y="5886658"/>
                </a:cubicBezTo>
                <a:cubicBezTo>
                  <a:pt x="-68469" y="5671941"/>
                  <a:pt x="57300" y="5492081"/>
                  <a:pt x="0" y="5295628"/>
                </a:cubicBezTo>
                <a:cubicBezTo>
                  <a:pt x="-57300" y="5099175"/>
                  <a:pt x="14727" y="4957344"/>
                  <a:pt x="0" y="4799163"/>
                </a:cubicBezTo>
                <a:cubicBezTo>
                  <a:pt x="-14727" y="4640983"/>
                  <a:pt x="66604" y="4253701"/>
                  <a:pt x="0" y="4113568"/>
                </a:cubicBezTo>
                <a:cubicBezTo>
                  <a:pt x="-66604" y="3973435"/>
                  <a:pt x="11217" y="3648521"/>
                  <a:pt x="0" y="3522538"/>
                </a:cubicBezTo>
                <a:cubicBezTo>
                  <a:pt x="-11217" y="3396555"/>
                  <a:pt x="13924" y="3083706"/>
                  <a:pt x="0" y="2742379"/>
                </a:cubicBezTo>
                <a:cubicBezTo>
                  <a:pt x="-13924" y="2401052"/>
                  <a:pt x="11858" y="2154759"/>
                  <a:pt x="0" y="1962219"/>
                </a:cubicBezTo>
                <a:cubicBezTo>
                  <a:pt x="-11858" y="1769679"/>
                  <a:pt x="43193" y="1609808"/>
                  <a:pt x="0" y="1276625"/>
                </a:cubicBezTo>
                <a:cubicBezTo>
                  <a:pt x="-43193" y="943442"/>
                  <a:pt x="62454" y="765948"/>
                  <a:pt x="0" y="591030"/>
                </a:cubicBezTo>
                <a:cubicBezTo>
                  <a:pt x="-62454" y="416112"/>
                  <a:pt x="24170" y="289004"/>
                  <a:pt x="0" y="0"/>
                </a:cubicBezTo>
                <a:close/>
              </a:path>
            </a:pathLst>
          </a:custGeom>
          <a:noFill/>
          <a:ln w="15875">
            <a:solidFill>
              <a:schemeClr val="tx1"/>
            </a:solidFill>
            <a:extLst>
              <a:ext uri="{C807C97D-BFC1-408E-A445-0C87EB9F89A2}">
                <ask:lineSketchStyleProps xmlns:ask="http://schemas.microsoft.com/office/drawing/2018/sketchyshapes" sd="121903347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0" name="Rak koppling 9">
            <a:extLst>
              <a:ext uri="{FF2B5EF4-FFF2-40B4-BE49-F238E27FC236}">
                <a16:creationId xmlns:a16="http://schemas.microsoft.com/office/drawing/2014/main" id="{9C8F5B48-C280-49F6-A28E-3BC7F5721E30}"/>
              </a:ext>
            </a:extLst>
          </p:cNvPr>
          <p:cNvCxnSpPr/>
          <p:nvPr/>
        </p:nvCxnSpPr>
        <p:spPr>
          <a:xfrm>
            <a:off x="670798" y="1056992"/>
            <a:ext cx="5473874" cy="0"/>
          </a:xfrm>
          <a:prstGeom prst="line">
            <a:avLst/>
          </a:prstGeom>
          <a:ln w="31750" cmpd="dbl">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 name="textruta 10">
            <a:extLst>
              <a:ext uri="{FF2B5EF4-FFF2-40B4-BE49-F238E27FC236}">
                <a16:creationId xmlns:a16="http://schemas.microsoft.com/office/drawing/2014/main" id="{370E27F9-456C-4D05-A6BD-973401C2C082}"/>
              </a:ext>
            </a:extLst>
          </p:cNvPr>
          <p:cNvSpPr txBox="1"/>
          <p:nvPr/>
        </p:nvSpPr>
        <p:spPr>
          <a:xfrm>
            <a:off x="490633" y="1217881"/>
            <a:ext cx="6263014" cy="8217634"/>
          </a:xfrm>
          <a:prstGeom prst="rect">
            <a:avLst/>
          </a:prstGeom>
          <a:noFill/>
        </p:spPr>
        <p:txBody>
          <a:bodyPr wrap="square" rtlCol="0">
            <a:spAutoFit/>
          </a:bodyPr>
          <a:lstStyle/>
          <a:p>
            <a:endParaRPr lang="sv-SE" sz="1600" dirty="0">
              <a:latin typeface="Times New Roman" panose="02020603050405020304" pitchFamily="18" charset="0"/>
              <a:cs typeface="Times New Roman" panose="02020603050405020304" pitchFamily="18" charset="0"/>
            </a:endParaRPr>
          </a:p>
          <a:p>
            <a:r>
              <a:rPr lang="sv-SE" sz="1600" b="1" dirty="0">
                <a:latin typeface="Times New Roman" panose="02020603050405020304" pitchFamily="18" charset="0"/>
                <a:cs typeface="Times New Roman" panose="02020603050405020304" pitchFamily="18" charset="0"/>
              </a:rPr>
              <a:t>Fläktbyte</a:t>
            </a:r>
          </a:p>
          <a:p>
            <a:r>
              <a:rPr lang="sv-SE" sz="1600" dirty="0">
                <a:latin typeface="Times New Roman" panose="02020603050405020304" pitchFamily="18" charset="0"/>
                <a:cs typeface="Times New Roman" panose="02020603050405020304" pitchFamily="18" charset="0"/>
              </a:rPr>
              <a:t>Nu håller vi på att byta ut alla fläktar, några av er har redan fått nya. Om det uppstår någon skada i lägenheten under arbetet behöver ni anmäla det till erat försäkringsbolag också.</a:t>
            </a:r>
          </a:p>
          <a:p>
            <a:endParaRPr lang="sv-SE" sz="1600" dirty="0">
              <a:latin typeface="Times New Roman" panose="02020603050405020304" pitchFamily="18" charset="0"/>
              <a:cs typeface="Times New Roman" panose="02020603050405020304" pitchFamily="18" charset="0"/>
            </a:endParaRPr>
          </a:p>
          <a:p>
            <a:r>
              <a:rPr lang="sv-SE" sz="1600" b="1" dirty="0">
                <a:latin typeface="Times New Roman" panose="02020603050405020304" pitchFamily="18" charset="0"/>
                <a:cs typeface="Times New Roman" panose="02020603050405020304" pitchFamily="18" charset="0"/>
              </a:rPr>
              <a:t>Föreningsstämma</a:t>
            </a:r>
          </a:p>
          <a:p>
            <a:r>
              <a:rPr lang="sv-SE" sz="1600" dirty="0">
                <a:latin typeface="Times New Roman" panose="02020603050405020304" pitchFamily="18" charset="0"/>
                <a:cs typeface="Times New Roman" panose="02020603050405020304" pitchFamily="18" charset="0"/>
              </a:rPr>
              <a:t>Föreningsstämman är den 22 maj kl:18:30. Kallelse och information kommer i era brevlådor.</a:t>
            </a:r>
          </a:p>
          <a:p>
            <a:endParaRPr lang="sv-SE" sz="1600" dirty="0">
              <a:latin typeface="Times New Roman" panose="02020603050405020304" pitchFamily="18" charset="0"/>
              <a:cs typeface="Times New Roman" panose="02020603050405020304" pitchFamily="18" charset="0"/>
            </a:endParaRPr>
          </a:p>
          <a:p>
            <a:r>
              <a:rPr lang="sv-SE" sz="1600" b="1" dirty="0" err="1">
                <a:latin typeface="Times New Roman" panose="02020603050405020304" pitchFamily="18" charset="0"/>
                <a:cs typeface="Times New Roman" panose="02020603050405020304" pitchFamily="18" charset="0"/>
              </a:rPr>
              <a:t>Rustardag</a:t>
            </a:r>
            <a:endParaRPr lang="sv-SE" sz="1600" b="1" dirty="0">
              <a:latin typeface="Times New Roman" panose="02020603050405020304" pitchFamily="18" charset="0"/>
              <a:cs typeface="Times New Roman" panose="02020603050405020304" pitchFamily="18" charset="0"/>
            </a:endParaRPr>
          </a:p>
          <a:p>
            <a:r>
              <a:rPr lang="sv-SE" sz="1600" dirty="0">
                <a:latin typeface="Times New Roman" panose="02020603050405020304" pitchFamily="18" charset="0"/>
                <a:cs typeface="Times New Roman" panose="02020603050405020304" pitchFamily="18" charset="0"/>
              </a:rPr>
              <a:t>Nu ska alla ha fått information gällande </a:t>
            </a:r>
            <a:r>
              <a:rPr lang="sv-SE" sz="1600" dirty="0" err="1">
                <a:latin typeface="Times New Roman" panose="02020603050405020304" pitchFamily="18" charset="0"/>
                <a:cs typeface="Times New Roman" panose="02020603050405020304" pitchFamily="18" charset="0"/>
              </a:rPr>
              <a:t>vårrustardagen</a:t>
            </a:r>
            <a:r>
              <a:rPr lang="sv-SE" sz="1600" dirty="0">
                <a:latin typeface="Times New Roman" panose="02020603050405020304" pitchFamily="18" charset="0"/>
                <a:cs typeface="Times New Roman" panose="02020603050405020304" pitchFamily="18" charset="0"/>
              </a:rPr>
              <a:t> som kommer äga rum den 4 maj. Hoppas vi blir många som kan vara med och hjälpa till.</a:t>
            </a:r>
          </a:p>
          <a:p>
            <a:endParaRPr lang="sv-SE" sz="1600" dirty="0">
              <a:latin typeface="Times New Roman" panose="02020603050405020304" pitchFamily="18" charset="0"/>
              <a:cs typeface="Times New Roman" panose="02020603050405020304" pitchFamily="18" charset="0"/>
            </a:endParaRPr>
          </a:p>
          <a:p>
            <a:r>
              <a:rPr lang="sv-SE" sz="1600" b="1" dirty="0">
                <a:latin typeface="Times New Roman" panose="02020603050405020304" pitchFamily="18" charset="0"/>
                <a:cs typeface="Times New Roman" panose="02020603050405020304" pitchFamily="18" charset="0"/>
              </a:rPr>
              <a:t>Ombyggnation</a:t>
            </a:r>
          </a:p>
          <a:p>
            <a:r>
              <a:rPr lang="sv-SE" sz="1600" dirty="0">
                <a:latin typeface="Times New Roman" panose="02020603050405020304" pitchFamily="18" charset="0"/>
                <a:cs typeface="Times New Roman" panose="02020603050405020304" pitchFamily="18" charset="0"/>
              </a:rPr>
              <a:t>Om det är någon som har tänkt göra om sin altan eller liknande ber vi er skicka in förslaget till styrelsen först då allt sådant måste godkännas innan några förändringar görs. Beslut tas vid styrelsemöte äger rum en gång i månaden och svar kommer efter varje möte.</a:t>
            </a:r>
          </a:p>
          <a:p>
            <a:endParaRPr lang="sv-SE" sz="1600" dirty="0">
              <a:latin typeface="Times New Roman" panose="02020603050405020304" pitchFamily="18" charset="0"/>
              <a:cs typeface="Times New Roman" panose="02020603050405020304" pitchFamily="18" charset="0"/>
            </a:endParaRPr>
          </a:p>
          <a:p>
            <a:r>
              <a:rPr lang="sv-SE" sz="1600" b="1" dirty="0">
                <a:latin typeface="Times New Roman" panose="02020603050405020304" pitchFamily="18" charset="0"/>
                <a:cs typeface="Times New Roman" panose="02020603050405020304" pitchFamily="18" charset="0"/>
              </a:rPr>
              <a:t>Container</a:t>
            </a:r>
          </a:p>
          <a:p>
            <a:r>
              <a:rPr lang="sv-SE" sz="1600" dirty="0">
                <a:latin typeface="Times New Roman" panose="02020603050405020304" pitchFamily="18" charset="0"/>
                <a:cs typeface="Times New Roman" panose="02020603050405020304" pitchFamily="18" charset="0"/>
              </a:rPr>
              <a:t>Alla lägenheter som har förråd där våra skyddsrum är behöver ses över. Därför kommer vi ta in en container för att underlätta rensningen av våra förråd. Vi återkommer med mer information.</a:t>
            </a:r>
          </a:p>
          <a:p>
            <a:endParaRPr lang="sv-SE" sz="1600" dirty="0">
              <a:latin typeface="Times New Roman" panose="02020603050405020304" pitchFamily="18" charset="0"/>
              <a:cs typeface="Times New Roman" panose="02020603050405020304" pitchFamily="18" charset="0"/>
            </a:endParaRPr>
          </a:p>
          <a:p>
            <a:endParaRPr lang="sv-SE" sz="1600" dirty="0">
              <a:latin typeface="Times New Roman" panose="02020603050405020304" pitchFamily="18" charset="0"/>
              <a:cs typeface="Times New Roman" panose="02020603050405020304" pitchFamily="18" charset="0"/>
            </a:endParaRPr>
          </a:p>
          <a:p>
            <a:endParaRPr lang="sv-SE" sz="1600" dirty="0">
              <a:latin typeface="Times New Roman" panose="02020603050405020304" pitchFamily="18" charset="0"/>
              <a:cs typeface="Times New Roman" panose="02020603050405020304" pitchFamily="18" charset="0"/>
            </a:endParaRPr>
          </a:p>
          <a:p>
            <a:endParaRPr lang="sv-SE" sz="1600" dirty="0">
              <a:latin typeface="Times New Roman" panose="02020603050405020304" pitchFamily="18" charset="0"/>
              <a:cs typeface="Times New Roman" panose="02020603050405020304" pitchFamily="18" charset="0"/>
            </a:endParaRPr>
          </a:p>
          <a:p>
            <a:endParaRPr lang="sv-SE" sz="1600" dirty="0">
              <a:latin typeface="Times New Roman" panose="02020603050405020304" pitchFamily="18" charset="0"/>
              <a:cs typeface="Times New Roman" panose="02020603050405020304" pitchFamily="18" charset="0"/>
            </a:endParaRPr>
          </a:p>
          <a:p>
            <a:endParaRPr lang="sv-SE" sz="1600" dirty="0">
              <a:latin typeface="Times New Roman" panose="02020603050405020304" pitchFamily="18" charset="0"/>
              <a:cs typeface="Times New Roman" panose="02020603050405020304" pitchFamily="18" charset="0"/>
            </a:endParaRPr>
          </a:p>
          <a:p>
            <a:endParaRPr lang="sv-SE" sz="1600" dirty="0">
              <a:latin typeface="Times New Roman" panose="02020603050405020304" pitchFamily="18" charset="0"/>
              <a:cs typeface="Times New Roman" panose="02020603050405020304" pitchFamily="18" charset="0"/>
            </a:endParaRPr>
          </a:p>
          <a:p>
            <a:pPr>
              <a:defRPr/>
            </a:pPr>
            <a:endParaRPr lang="sv-SE" sz="1600" dirty="0">
              <a:solidFill>
                <a:prstClr val="black"/>
              </a:solidFill>
              <a:latin typeface="Times New Roman" panose="02020603050405020304" pitchFamily="18" charset="0"/>
              <a:cs typeface="Times New Roman" panose="02020603050405020304" pitchFamily="18" charset="0"/>
            </a:endParaRPr>
          </a:p>
        </p:txBody>
      </p:sp>
      <p:sp>
        <p:nvSpPr>
          <p:cNvPr id="12" name="textruta 11">
            <a:extLst>
              <a:ext uri="{FF2B5EF4-FFF2-40B4-BE49-F238E27FC236}">
                <a16:creationId xmlns:a16="http://schemas.microsoft.com/office/drawing/2014/main" id="{88BA4C3F-5127-4C6C-9B23-FB751CF01B52}"/>
              </a:ext>
            </a:extLst>
          </p:cNvPr>
          <p:cNvSpPr txBox="1"/>
          <p:nvPr/>
        </p:nvSpPr>
        <p:spPr>
          <a:xfrm>
            <a:off x="4081112" y="8849008"/>
            <a:ext cx="2296887" cy="400110"/>
          </a:xfrm>
          <a:prstGeom prst="rect">
            <a:avLst/>
          </a:prstGeom>
          <a:noFill/>
        </p:spPr>
        <p:txBody>
          <a:bodyPr wrap="square" rtlCol="0">
            <a:spAutoFit/>
          </a:bodyPr>
          <a:lstStyle/>
          <a:p>
            <a:r>
              <a:rPr lang="sv-SE" sz="2000" dirty="0">
                <a:latin typeface="Lucida Handwriting" panose="03010101010101010101" pitchFamily="66" charset="0"/>
              </a:rPr>
              <a:t>Mvh styrelsen</a:t>
            </a:r>
          </a:p>
        </p:txBody>
      </p:sp>
    </p:spTree>
    <p:extLst>
      <p:ext uri="{BB962C8B-B14F-4D97-AF65-F5344CB8AC3E}">
        <p14:creationId xmlns:p14="http://schemas.microsoft.com/office/powerpoint/2010/main" val="3599147689"/>
      </p:ext>
    </p:extLst>
  </p:cSld>
  <p:clrMapOvr>
    <a:masterClrMapping/>
  </p:clrMapOvr>
</p:sld>
</file>

<file path=ppt/theme/theme1.xml><?xml version="1.0" encoding="utf-8"?>
<a:theme xmlns:a="http://schemas.openxmlformats.org/drawingml/2006/main" name="Office-tema">
  <a:themeElements>
    <a:clrScheme name="Office-t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457</TotalTime>
  <Words>182</Words>
  <Application>Microsoft Office PowerPoint</Application>
  <PresentationFormat>A4 (210 x 297 mm)</PresentationFormat>
  <Paragraphs>24</Paragraphs>
  <Slides>1</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vt:i4>
      </vt:variant>
    </vt:vector>
  </HeadingPairs>
  <TitlesOfParts>
    <vt:vector size="8" baseType="lpstr">
      <vt:lpstr>Algerian</vt:lpstr>
      <vt:lpstr>Arial</vt:lpstr>
      <vt:lpstr>Calibri</vt:lpstr>
      <vt:lpstr>Calibri Light</vt:lpstr>
      <vt:lpstr>Lucida Handwriting</vt:lpstr>
      <vt:lpstr>Times New Roman</vt:lpstr>
      <vt:lpstr>Office-tema</vt:lpstr>
      <vt:lpstr>Helgonabladet Information till medlemmar i brf Helgonabacken 19/4-24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Helgonabladet Information till medlemmar i brf Helgonabacken 6/9-21</dc:title>
  <dc:creator>Peter Larsson</dc:creator>
  <cp:lastModifiedBy>Styrelsen Helgonabacken</cp:lastModifiedBy>
  <cp:revision>21</cp:revision>
  <cp:lastPrinted>2021-09-05T08:56:07Z</cp:lastPrinted>
  <dcterms:created xsi:type="dcterms:W3CDTF">2021-09-05T07:45:54Z</dcterms:created>
  <dcterms:modified xsi:type="dcterms:W3CDTF">2024-04-19T08:25:14Z</dcterms:modified>
</cp:coreProperties>
</file>