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1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9D52-09D7-4DC0-AE3D-14DC561E6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2934CC-FAD9-449E-85FC-EE57C5374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966E2-656C-4B3B-AB40-A45596C3C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56E36-4F23-44BD-8025-B239791D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F330B-12AB-44A1-84AE-E1537BEF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752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CFA7-4BFD-4BB9-9ACF-4D1950AA3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CEAA7C-D1D2-485E-A217-0BAD1A649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6A510-8289-4864-95B7-4BFFC661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F1E51-62DA-42FC-AF9F-00310B617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21178-A0F9-413A-A4E5-D07E2F92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568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2FB2F2-1E79-4234-A1D4-B0A95AF39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202CF6-43E3-481D-899E-79793EC2E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7C043-19ED-4B08-8AE4-7C1B4102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FC8BB-48F7-4853-B926-9CF429389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F1E03-C711-425E-8910-E7E9BF129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32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A54B-835B-450D-A977-1E5784430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D24B7-49E1-4E6E-AFF2-C1BD6D4EA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F7108-D5F9-4068-82B9-91F1AC432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EBED4-7104-43A5-A281-8A35F60A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C2770-9F5C-44A8-89D4-B09F2BAA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70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E16D-62A5-4E3B-B854-B673D1CEF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9249A-C002-40C0-81C9-83229D228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E777D-B700-4F6A-AA8E-388C735D5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0B6A2-EF6D-409A-A307-5343C5EC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803BE-2A9F-451B-84C4-515778C6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427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3932C-C8D5-4DFA-8948-C99EEA27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35648-D18F-44B6-AB81-E10074147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32381-44F0-4110-BEEC-CCE4847D0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46B97-CA3D-455B-A3D0-DB720302E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6AC52-954A-440B-A0B7-BF7A98EE9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F2FBC-92D0-440B-86FF-5E51B38D4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830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FBC6-0CAB-4F85-8E91-763A18A0A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38FF7-AFDA-48C4-BF55-9F9E3F337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E742A-112B-4D9C-AB58-416E6651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5D6E50-745B-492E-A242-F959A6B20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CCB02-D914-4B45-949B-579092F38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15744-DFA3-4AC7-BF46-6116FD64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CCFC3-6F1A-4F5D-B678-F69C225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E87FE5-4216-431F-B917-57BE3DBA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877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B702-AC4E-4BDE-ADC0-610E3F6B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5D141-6386-4046-B3E0-32E8EAC6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E62688-E44E-4412-AFDC-B485B3864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59364B-8DB3-4E93-8A22-429273962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269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9E7E1-5DCE-475E-98DF-E16E0A0D2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FEF7-76B5-4AF1-9F52-B8FF8CFB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DB5B3-E155-404D-AD14-EDFF0C4E8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175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39046-1764-4424-A2EC-3E78EA21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02CDE-8114-429C-83A4-B8BDD2C05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4AA2A-B30A-497F-B57E-A2CD3DAAB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D9C17-3634-4CD3-A4FA-507A7D35F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E2C10-BA91-4CEF-A459-40C2C680D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98172-284C-479A-98C5-CD54CD09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16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577F-546E-461C-8D0A-611FD5104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206D67-5301-4F85-819B-BF7B82FBF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6D5B0-24BD-4A7A-8534-1E4551D46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3EE90-BFFC-4BF2-B2E5-E0E23E56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CEB69-9BC0-4113-8F92-C309AA19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7DB48-2E03-406F-8856-0FCBA281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540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C7BD80-32A2-426A-96CA-E44DCFFB0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EAAAC-15BB-42DA-9FE8-693533CEB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27016-F12D-4B4E-A6FD-E973E1665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E6FDC-48A5-455D-BC6C-1EEA717FD10B}" type="datetimeFigureOut">
              <a:rPr lang="sv-SE" smtClean="0"/>
              <a:t>2022-04-12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D3CC2-7829-46DA-83D2-EC0C77A562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5BCE1-B600-489F-AAA8-D00B2515B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8E1E9-3135-4E32-8BAA-1C27290C4903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272324007,&quot;Placement&quot;:&quot;Footer&quot;,&quot;Top&quot;:522.0343,&quot;Left&quot;:438.840149,&quot;SlideWidth&quot;:960,&quot;SlideHeight&quot;:540}">
            <a:extLst>
              <a:ext uri="{FF2B5EF4-FFF2-40B4-BE49-F238E27FC236}">
                <a16:creationId xmlns:a16="http://schemas.microsoft.com/office/drawing/2014/main" id="{C68E88AF-9EAB-4536-BD39-06EF0CCD3164}"/>
              </a:ext>
            </a:extLst>
          </p:cNvPr>
          <p:cNvSpPr txBox="1"/>
          <p:nvPr userDrawn="1"/>
        </p:nvSpPr>
        <p:spPr>
          <a:xfrm>
            <a:off x="5573270" y="6629836"/>
            <a:ext cx="104546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265570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3E59871-9EFA-46DE-8E26-5829AA470B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903" y="825994"/>
            <a:ext cx="3907688" cy="605188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829D0CE-B94C-4E51-A130-E6CEF86D5DF4}"/>
              </a:ext>
            </a:extLst>
          </p:cNvPr>
          <p:cNvSpPr/>
          <p:nvPr/>
        </p:nvSpPr>
        <p:spPr>
          <a:xfrm>
            <a:off x="11077575" y="5881910"/>
            <a:ext cx="904875" cy="7760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A2F5B0-1029-4E76-8E34-80286B30D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/>
              <a:t>Så fungerar fjärrkontrollen</a:t>
            </a:r>
            <a:br>
              <a:rPr lang="sv-SE" dirty="0"/>
            </a:br>
            <a:endParaRPr lang="sv-SE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6AC8EB3-A524-432F-A816-23A46BC01538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6291426" y="1724523"/>
            <a:ext cx="1401837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4EB3A3-E872-4A64-8D56-2B663AAF9999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6291425" y="2589604"/>
            <a:ext cx="1401837" cy="759826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3BAF48C-99AC-4C06-8793-E51B187142EF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3895117" y="4213216"/>
            <a:ext cx="1424127" cy="1944919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5AB1D28-E42B-404D-B94E-CB3AB27EB10A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3914798" y="2379224"/>
            <a:ext cx="1732447" cy="30409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F9068F9-2583-4F34-8377-A90802C404B2}"/>
              </a:ext>
            </a:extLst>
          </p:cNvPr>
          <p:cNvSpPr/>
          <p:nvPr/>
        </p:nvSpPr>
        <p:spPr>
          <a:xfrm>
            <a:off x="7693262" y="2242579"/>
            <a:ext cx="3582009" cy="6940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Spela/pausa </a:t>
            </a:r>
          </a:p>
          <a:p>
            <a:r>
              <a:rPr lang="sv-SE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Spela upp eller pausa ett program, en </a:t>
            </a:r>
            <a:r>
              <a:rPr lang="sv-SE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hyrfilm</a:t>
            </a:r>
            <a:r>
              <a:rPr lang="sv-SE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eller innehåll från en </a:t>
            </a:r>
            <a:r>
              <a:rPr lang="sv-SE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playtjänst</a:t>
            </a:r>
            <a:r>
              <a:rPr lang="sv-SE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E5DFB4F-9533-4CA4-A257-79FE75080EF2}"/>
              </a:ext>
            </a:extLst>
          </p:cNvPr>
          <p:cNvSpPr/>
          <p:nvPr/>
        </p:nvSpPr>
        <p:spPr>
          <a:xfrm>
            <a:off x="7693263" y="1377498"/>
            <a:ext cx="3582009" cy="6940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På/av </a:t>
            </a:r>
          </a:p>
          <a:p>
            <a:r>
              <a:rPr lang="sv-SE" sz="1200" dirty="0">
                <a:solidFill>
                  <a:schemeClr val="tx1"/>
                </a:solidFill>
              </a:rPr>
              <a:t>Knapp för att sätta på och stänga av Mediahubben.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C6E615F-D6A1-4EFA-8B70-A77385594CD4}"/>
              </a:ext>
            </a:extLst>
          </p:cNvPr>
          <p:cNvSpPr/>
          <p:nvPr/>
        </p:nvSpPr>
        <p:spPr>
          <a:xfrm>
            <a:off x="549705" y="2032198"/>
            <a:ext cx="3365093" cy="6940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Bekräfta och text-tv</a:t>
            </a:r>
          </a:p>
          <a:p>
            <a:r>
              <a:rPr lang="sv-SE" sz="1200" dirty="0">
                <a:solidFill>
                  <a:schemeClr val="tx1"/>
                </a:solidFill>
              </a:rPr>
              <a:t>Om du är nöjd med markerat val, tryck på den här knappen. Tryck 2 ggr för text-tv.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AD42649-A399-421C-990B-65DA868B2A49}"/>
              </a:ext>
            </a:extLst>
          </p:cNvPr>
          <p:cNvSpPr/>
          <p:nvPr/>
        </p:nvSpPr>
        <p:spPr>
          <a:xfrm>
            <a:off x="540543" y="5921440"/>
            <a:ext cx="3354574" cy="4733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Volym</a:t>
            </a:r>
          </a:p>
          <a:p>
            <a:r>
              <a:rPr lang="sv-SE" sz="1200" dirty="0">
                <a:solidFill>
                  <a:schemeClr val="tx1"/>
                </a:solidFill>
              </a:rPr>
              <a:t>Höj och sänk ljudet här.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D000744-176B-40E6-A4E5-BDB869618CD5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6291426" y="4015085"/>
            <a:ext cx="1401837" cy="901723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B070ADD-2C48-45BE-8E16-0648182C9ACA}"/>
              </a:ext>
            </a:extLst>
          </p:cNvPr>
          <p:cNvSpPr/>
          <p:nvPr/>
        </p:nvSpPr>
        <p:spPr>
          <a:xfrm>
            <a:off x="7693262" y="4507775"/>
            <a:ext cx="3582084" cy="8180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Kanalbyte</a:t>
            </a:r>
          </a:p>
          <a:p>
            <a:r>
              <a:rPr lang="sv-SE" sz="1200" dirty="0">
                <a:solidFill>
                  <a:schemeClr val="tx1"/>
                </a:solidFill>
              </a:rPr>
              <a:t>Växla mellan dina kanaler eller flytta en hel sida i tv-guiden, toppen om du vill se en kanal som är långt ifrån den du tittar på.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6405C7E-0287-48E6-A0B9-2752D8F6893E}"/>
              </a:ext>
            </a:extLst>
          </p:cNvPr>
          <p:cNvCxnSpPr>
            <a:cxnSpLocks/>
            <a:stCxn id="36" idx="3"/>
          </p:cNvCxnSpPr>
          <p:nvPr/>
        </p:nvCxnSpPr>
        <p:spPr>
          <a:xfrm flipV="1">
            <a:off x="3959362" y="3405827"/>
            <a:ext cx="1400722" cy="694483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3145FD6-7F1C-4C98-883F-B247BD471469}"/>
              </a:ext>
            </a:extLst>
          </p:cNvPr>
          <p:cNvSpPr/>
          <p:nvPr/>
        </p:nvSpPr>
        <p:spPr>
          <a:xfrm>
            <a:off x="540545" y="3783335"/>
            <a:ext cx="3418817" cy="63394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Bakåt</a:t>
            </a:r>
          </a:p>
          <a:p>
            <a:r>
              <a:rPr lang="sv-SE" sz="1200" dirty="0">
                <a:solidFill>
                  <a:schemeClr val="tx1"/>
                </a:solidFill>
              </a:rPr>
              <a:t>Tar dig tillbaka ett steg i nuvarande meny eller till föregående tv-kanal.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E58E01B-53D2-4300-9399-0A8C18C64200}"/>
              </a:ext>
            </a:extLst>
          </p:cNvPr>
          <p:cNvCxnSpPr>
            <a:cxnSpLocks/>
            <a:endCxn id="43" idx="1"/>
          </p:cNvCxnSpPr>
          <p:nvPr/>
        </p:nvCxnSpPr>
        <p:spPr>
          <a:xfrm>
            <a:off x="5899462" y="3386351"/>
            <a:ext cx="1792686" cy="335851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4EC3A1C-0C87-41AB-8671-63001E394FC9}"/>
              </a:ext>
            </a:extLst>
          </p:cNvPr>
          <p:cNvSpPr/>
          <p:nvPr/>
        </p:nvSpPr>
        <p:spPr>
          <a:xfrm>
            <a:off x="7692148" y="3107659"/>
            <a:ext cx="3583199" cy="122908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Hem/Huvudmeny</a:t>
            </a:r>
          </a:p>
          <a:p>
            <a:r>
              <a:rPr lang="sv-SE" sz="1200" dirty="0">
                <a:solidFill>
                  <a:schemeClr val="tx1"/>
                </a:solidFill>
              </a:rPr>
              <a:t>Tar dig till huvudmenyn där du t ex kan återuppta tidigare tittande, hitta rekommenderat innehåll och hyrbutiken samt välja mellan rubrikerna </a:t>
            </a:r>
            <a:r>
              <a:rPr lang="sv-SE" sz="1200" i="1" dirty="0">
                <a:solidFill>
                  <a:schemeClr val="tx1"/>
                </a:solidFill>
              </a:rPr>
              <a:t>Filmer &amp; Serier</a:t>
            </a:r>
            <a:r>
              <a:rPr lang="sv-SE" sz="1200" dirty="0">
                <a:solidFill>
                  <a:schemeClr val="tx1"/>
                </a:solidFill>
              </a:rPr>
              <a:t>, </a:t>
            </a:r>
            <a:r>
              <a:rPr lang="sv-SE" sz="1200" i="1" dirty="0">
                <a:solidFill>
                  <a:schemeClr val="tx1"/>
                </a:solidFill>
              </a:rPr>
              <a:t>Tv</a:t>
            </a:r>
            <a:r>
              <a:rPr lang="sv-SE" sz="1200" dirty="0">
                <a:solidFill>
                  <a:schemeClr val="tx1"/>
                </a:solidFill>
              </a:rPr>
              <a:t> och </a:t>
            </a:r>
            <a:r>
              <a:rPr lang="sv-SE" sz="1200" i="1" dirty="0">
                <a:solidFill>
                  <a:schemeClr val="tx1"/>
                </a:solidFill>
              </a:rPr>
              <a:t>Appar</a:t>
            </a:r>
            <a:r>
              <a:rPr lang="sv-SE" sz="12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A9CD971-5FB7-4BB3-A622-AF734680C47B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3914798" y="1544359"/>
            <a:ext cx="1375957" cy="190929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48D12312-4BCB-4008-90CC-487526C3D587}"/>
              </a:ext>
            </a:extLst>
          </p:cNvPr>
          <p:cNvSpPr/>
          <p:nvPr/>
        </p:nvSpPr>
        <p:spPr>
          <a:xfrm>
            <a:off x="549705" y="1197333"/>
            <a:ext cx="3365093" cy="6940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Källa</a:t>
            </a:r>
          </a:p>
          <a:p>
            <a:r>
              <a:rPr lang="sv-SE" sz="1200" dirty="0">
                <a:solidFill>
                  <a:schemeClr val="tx1"/>
                </a:solidFill>
              </a:rPr>
              <a:t>Visar och väljer anslutna enheter från listan över källor på tv:n.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7ACEFD09-FED9-4E96-9E57-AE1C914CC465}"/>
              </a:ext>
            </a:extLst>
          </p:cNvPr>
          <p:cNvSpPr/>
          <p:nvPr/>
        </p:nvSpPr>
        <p:spPr>
          <a:xfrm>
            <a:off x="540545" y="4558098"/>
            <a:ext cx="3418817" cy="12225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Guide</a:t>
            </a:r>
          </a:p>
          <a:p>
            <a:r>
              <a:rPr lang="sv-SE" sz="1200" dirty="0">
                <a:solidFill>
                  <a:schemeClr val="tx1"/>
                </a:solidFill>
              </a:rPr>
              <a:t>Överskådlig tv-guide. Här hittar du även program som du kan starta om när du vill. Du kan backa tillbaka 7 dagar i tiden för att se dessa, samt lägga in påminnelser för kommande program.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C0E5E50-EF35-4846-92F2-1C8DA29F7188}"/>
              </a:ext>
            </a:extLst>
          </p:cNvPr>
          <p:cNvCxnSpPr>
            <a:cxnSpLocks/>
            <a:stCxn id="52" idx="3"/>
          </p:cNvCxnSpPr>
          <p:nvPr/>
        </p:nvCxnSpPr>
        <p:spPr>
          <a:xfrm flipV="1">
            <a:off x="3959361" y="3815670"/>
            <a:ext cx="1687126" cy="1353692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E57B7519-31BF-438D-B860-5A870DD94BC3}"/>
              </a:ext>
            </a:extLst>
          </p:cNvPr>
          <p:cNvSpPr/>
          <p:nvPr/>
        </p:nvSpPr>
        <p:spPr>
          <a:xfrm>
            <a:off x="7693263" y="5496869"/>
            <a:ext cx="3582009" cy="89748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 err="1">
                <a:solidFill>
                  <a:schemeClr val="tx1"/>
                </a:solidFill>
              </a:rPr>
              <a:t>Röstsök</a:t>
            </a:r>
            <a:endParaRPr lang="sv-SE" sz="1200" b="1" dirty="0">
              <a:solidFill>
                <a:schemeClr val="tx1"/>
              </a:solidFill>
            </a:endParaRPr>
          </a:p>
          <a:p>
            <a:r>
              <a:rPr lang="sv-SE" sz="1200" dirty="0">
                <a:solidFill>
                  <a:schemeClr val="tx1"/>
                </a:solidFill>
              </a:rPr>
              <a:t>Håll in denna knapp för att söka efter och spela upp innehåll, eller ställa en fråga.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DA3E185-B3D7-44BA-9357-F7509A04AE47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5899462" y="4189487"/>
            <a:ext cx="1793801" cy="1756123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60097CF3-8D64-46FB-B62B-F2B083FF7D7B}"/>
              </a:ext>
            </a:extLst>
          </p:cNvPr>
          <p:cNvSpPr/>
          <p:nvPr/>
        </p:nvSpPr>
        <p:spPr>
          <a:xfrm>
            <a:off x="530025" y="2867062"/>
            <a:ext cx="3365093" cy="77545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sv-SE" sz="1200" b="1" dirty="0">
                <a:solidFill>
                  <a:schemeClr val="tx1"/>
                </a:solidFill>
              </a:rPr>
              <a:t>Navigering</a:t>
            </a:r>
          </a:p>
          <a:p>
            <a:r>
              <a:rPr lang="sv-SE" sz="1200" dirty="0">
                <a:solidFill>
                  <a:schemeClr val="tx1"/>
                </a:solidFill>
              </a:rPr>
              <a:t>Här tar du dig åt valfritt håll i menyer och bläddrar bland kanaler och innehåll i tv-guiden. 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18F7954-3F14-432D-AA30-BADAC7C801AE}"/>
              </a:ext>
            </a:extLst>
          </p:cNvPr>
          <p:cNvCxnSpPr>
            <a:cxnSpLocks/>
          </p:cNvCxnSpPr>
          <p:nvPr/>
        </p:nvCxnSpPr>
        <p:spPr>
          <a:xfrm flipV="1">
            <a:off x="3870666" y="2721982"/>
            <a:ext cx="1448578" cy="435716"/>
          </a:xfrm>
          <a:prstGeom prst="line">
            <a:avLst/>
          </a:prstGeom>
          <a:ln w="1270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172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Bredbild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Så fungerar fjärrkontrollen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fjärrkontrollen</dc:title>
  <dc:creator>Wilhelmsson Viktoria (Telenor Sverige AB)</dc:creator>
  <cp:lastModifiedBy>Lärarförbundet Eslöv</cp:lastModifiedBy>
  <cp:revision>1</cp:revision>
  <dcterms:created xsi:type="dcterms:W3CDTF">2022-02-23T16:07:30Z</dcterms:created>
  <dcterms:modified xsi:type="dcterms:W3CDTF">2022-04-12T12:32:31Z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604d2c9-1577-460e-b668-57374a0216c3_Enabled">
    <vt:lpwstr>true</vt:lpwstr>
  </property>
  <property fmtid="{D5CDD505-2E9C-101B-9397-08002B2CF9AE}" pid="3" name="MSIP_Label_f604d2c9-1577-460e-b668-57374a0216c3_SetDate">
    <vt:lpwstr>2022-02-23T16:07:49Z</vt:lpwstr>
  </property>
  <property fmtid="{D5CDD505-2E9C-101B-9397-08002B2CF9AE}" pid="4" name="MSIP_Label_f604d2c9-1577-460e-b668-57374a0216c3_Method">
    <vt:lpwstr>Standard</vt:lpwstr>
  </property>
  <property fmtid="{D5CDD505-2E9C-101B-9397-08002B2CF9AE}" pid="5" name="MSIP_Label_f604d2c9-1577-460e-b668-57374a0216c3_Name">
    <vt:lpwstr>f604d2c9-1577-460e-b668-57374a0216c3</vt:lpwstr>
  </property>
  <property fmtid="{D5CDD505-2E9C-101B-9397-08002B2CF9AE}" pid="6" name="MSIP_Label_f604d2c9-1577-460e-b668-57374a0216c3_SiteId">
    <vt:lpwstr>1676489c-5c72-46b7-ba63-9ab90c4aad44</vt:lpwstr>
  </property>
  <property fmtid="{D5CDD505-2E9C-101B-9397-08002B2CF9AE}" pid="7" name="MSIP_Label_f604d2c9-1577-460e-b668-57374a0216c3_ActionId">
    <vt:lpwstr>3ee48b66-d0a3-4e1e-97d4-16c976bc3345</vt:lpwstr>
  </property>
  <property fmtid="{D5CDD505-2E9C-101B-9397-08002B2CF9AE}" pid="8" name="MSIP_Label_f604d2c9-1577-460e-b668-57374a0216c3_ContentBits">
    <vt:lpwstr>2</vt:lpwstr>
  </property>
</Properties>
</file>