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74" r:id="rId4"/>
    <p:sldId id="283" r:id="rId5"/>
    <p:sldId id="276" r:id="rId6"/>
    <p:sldId id="280" r:id="rId7"/>
    <p:sldId id="278" r:id="rId8"/>
    <p:sldId id="279" r:id="rId9"/>
    <p:sldId id="282" r:id="rId10"/>
    <p:sldId id="281" r:id="rId11"/>
  </p:sldIdLst>
  <p:sldSz cx="12192000" cy="6858000"/>
  <p:notesSz cx="6792913" cy="992505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älkommen" id="{E75E278A-FF0E-49A4-B170-79828D63BBAD}">
          <p14:sldIdLst>
            <p14:sldId id="256"/>
          </p14:sldIdLst>
        </p14:section>
        <p14:section name="Design, Morfning, Kommentera, Arbeta tillsammans, Berätta" id="{B9B51309-D148-4332-87C2-07BE32FBCA3B}">
          <p14:sldIdLst>
            <p14:sldId id="271"/>
            <p14:sldId id="274"/>
            <p14:sldId id="283"/>
            <p14:sldId id="276"/>
            <p14:sldId id="280"/>
            <p14:sldId id="278"/>
            <p14:sldId id="279"/>
            <p14:sldId id="282"/>
            <p14:sldId id="281"/>
          </p14:sldIdLst>
        </p14:section>
        <p14:section name="Mer information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4CBFF1-A542-4BAB-B7A9-786838678454}" v="8" dt="2025-01-20T10:52:01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41" autoAdjust="0"/>
  </p:normalViewPr>
  <p:slideViewPr>
    <p:cSldViewPr snapToGrid="0">
      <p:cViewPr varScale="1">
        <p:scale>
          <a:sx n="69" d="100"/>
          <a:sy n="69" d="100"/>
        </p:scale>
        <p:origin x="1234" y="2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öran Dereskogh" userId="a22bebd767e49b47" providerId="LiveId" clId="{E34CBFF1-A542-4BAB-B7A9-786838678454}"/>
    <pc:docChg chg="undo custSel delSld modSld sldOrd modSection">
      <pc:chgData name="Göran Dereskogh" userId="a22bebd767e49b47" providerId="LiveId" clId="{E34CBFF1-A542-4BAB-B7A9-786838678454}" dt="2025-01-20T10:52:01.394" v="241"/>
      <pc:docMkLst>
        <pc:docMk/>
      </pc:docMkLst>
      <pc:sldChg chg="modSp mod">
        <pc:chgData name="Göran Dereskogh" userId="a22bebd767e49b47" providerId="LiveId" clId="{E34CBFF1-A542-4BAB-B7A9-786838678454}" dt="2025-01-20T10:50:10.254" v="230" actId="20577"/>
        <pc:sldMkLst>
          <pc:docMk/>
          <pc:sldMk cId="3457616166" sldId="271"/>
        </pc:sldMkLst>
        <pc:spChg chg="mod">
          <ac:chgData name="Göran Dereskogh" userId="a22bebd767e49b47" providerId="LiveId" clId="{E34CBFF1-A542-4BAB-B7A9-786838678454}" dt="2025-01-20T10:46:09.256" v="68" actId="20577"/>
          <ac:spMkLst>
            <pc:docMk/>
            <pc:sldMk cId="3457616166" sldId="271"/>
            <ac:spMk id="3" creationId="{C5DD10BA-FFC7-747B-B2EC-EB6F7952910F}"/>
          </ac:spMkLst>
        </pc:spChg>
        <pc:spChg chg="mod">
          <ac:chgData name="Göran Dereskogh" userId="a22bebd767e49b47" providerId="LiveId" clId="{E34CBFF1-A542-4BAB-B7A9-786838678454}" dt="2025-01-20T10:50:10.254" v="230" actId="20577"/>
          <ac:spMkLst>
            <pc:docMk/>
            <pc:sldMk cId="3457616166" sldId="271"/>
            <ac:spMk id="38" creationId="{00000000-0000-0000-0000-000000000000}"/>
          </ac:spMkLst>
        </pc:spChg>
      </pc:sldChg>
      <pc:sldChg chg="del">
        <pc:chgData name="Göran Dereskogh" userId="a22bebd767e49b47" providerId="LiveId" clId="{E34CBFF1-A542-4BAB-B7A9-786838678454}" dt="2025-01-20T10:39:47.203" v="0" actId="47"/>
        <pc:sldMkLst>
          <pc:docMk/>
          <pc:sldMk cId="2061693484" sldId="272"/>
        </pc:sldMkLst>
      </pc:sldChg>
      <pc:sldChg chg="del">
        <pc:chgData name="Göran Dereskogh" userId="a22bebd767e49b47" providerId="LiveId" clId="{E34CBFF1-A542-4BAB-B7A9-786838678454}" dt="2025-01-20T10:40:51.005" v="2" actId="47"/>
        <pc:sldMkLst>
          <pc:docMk/>
          <pc:sldMk cId="3227010488" sldId="273"/>
        </pc:sldMkLst>
      </pc:sldChg>
      <pc:sldChg chg="addSp delSp modSp mod">
        <pc:chgData name="Göran Dereskogh" userId="a22bebd767e49b47" providerId="LiveId" clId="{E34CBFF1-A542-4BAB-B7A9-786838678454}" dt="2025-01-20T10:51:46.562" v="234"/>
        <pc:sldMkLst>
          <pc:docMk/>
          <pc:sldMk cId="4208359050" sldId="274"/>
        </pc:sldMkLst>
        <pc:spChg chg="del mod">
          <ac:chgData name="Göran Dereskogh" userId="a22bebd767e49b47" providerId="LiveId" clId="{E34CBFF1-A542-4BAB-B7A9-786838678454}" dt="2025-01-20T10:46:32.829" v="70" actId="478"/>
          <ac:spMkLst>
            <pc:docMk/>
            <pc:sldMk cId="4208359050" sldId="274"/>
            <ac:spMk id="3" creationId="{A8A485B8-7C57-9EF8-79F8-8F8F9F544116}"/>
          </ac:spMkLst>
        </pc:spChg>
        <pc:spChg chg="add mod">
          <ac:chgData name="Göran Dereskogh" userId="a22bebd767e49b47" providerId="LiveId" clId="{E34CBFF1-A542-4BAB-B7A9-786838678454}" dt="2025-01-20T10:51:46.562" v="234"/>
          <ac:spMkLst>
            <pc:docMk/>
            <pc:sldMk cId="4208359050" sldId="274"/>
            <ac:spMk id="4" creationId="{03F92B4D-3AEC-A8E6-6BBE-4807D7FE1A84}"/>
          </ac:spMkLst>
        </pc:spChg>
      </pc:sldChg>
      <pc:sldChg chg="addSp delSp modSp mod">
        <pc:chgData name="Göran Dereskogh" userId="a22bebd767e49b47" providerId="LiveId" clId="{E34CBFF1-A542-4BAB-B7A9-786838678454}" dt="2025-01-20T10:51:50.677" v="236"/>
        <pc:sldMkLst>
          <pc:docMk/>
          <pc:sldMk cId="468739141" sldId="276"/>
        </pc:sldMkLst>
        <pc:spChg chg="del">
          <ac:chgData name="Göran Dereskogh" userId="a22bebd767e49b47" providerId="LiveId" clId="{E34CBFF1-A542-4BAB-B7A9-786838678454}" dt="2025-01-20T10:46:40.152" v="72" actId="478"/>
          <ac:spMkLst>
            <pc:docMk/>
            <pc:sldMk cId="468739141" sldId="276"/>
            <ac:spMk id="3" creationId="{682BA806-1995-85DC-520E-4EFAA11DBBA6}"/>
          </ac:spMkLst>
        </pc:spChg>
        <pc:spChg chg="add mod">
          <ac:chgData name="Göran Dereskogh" userId="a22bebd767e49b47" providerId="LiveId" clId="{E34CBFF1-A542-4BAB-B7A9-786838678454}" dt="2025-01-20T10:51:50.677" v="236"/>
          <ac:spMkLst>
            <pc:docMk/>
            <pc:sldMk cId="468739141" sldId="276"/>
            <ac:spMk id="4" creationId="{D87FC9EA-5C59-0CD4-C161-C8F650AA306B}"/>
          </ac:spMkLst>
        </pc:spChg>
      </pc:sldChg>
      <pc:sldChg chg="del">
        <pc:chgData name="Göran Dereskogh" userId="a22bebd767e49b47" providerId="LiveId" clId="{E34CBFF1-A542-4BAB-B7A9-786838678454}" dt="2025-01-20T10:40:54.347" v="3" actId="47"/>
        <pc:sldMkLst>
          <pc:docMk/>
          <pc:sldMk cId="2822638357" sldId="277"/>
        </pc:sldMkLst>
      </pc:sldChg>
      <pc:sldChg chg="addSp delSp modSp mod">
        <pc:chgData name="Göran Dereskogh" userId="a22bebd767e49b47" providerId="LiveId" clId="{E34CBFF1-A542-4BAB-B7A9-786838678454}" dt="2025-01-20T10:51:54.588" v="238"/>
        <pc:sldMkLst>
          <pc:docMk/>
          <pc:sldMk cId="3952480548" sldId="278"/>
        </pc:sldMkLst>
        <pc:spChg chg="del">
          <ac:chgData name="Göran Dereskogh" userId="a22bebd767e49b47" providerId="LiveId" clId="{E34CBFF1-A542-4BAB-B7A9-786838678454}" dt="2025-01-20T10:46:48.285" v="74" actId="478"/>
          <ac:spMkLst>
            <pc:docMk/>
            <pc:sldMk cId="3952480548" sldId="278"/>
            <ac:spMk id="3" creationId="{9E9FED43-03C9-6CBE-FC32-47428D6A53C8}"/>
          </ac:spMkLst>
        </pc:spChg>
        <pc:spChg chg="add mod">
          <ac:chgData name="Göran Dereskogh" userId="a22bebd767e49b47" providerId="LiveId" clId="{E34CBFF1-A542-4BAB-B7A9-786838678454}" dt="2025-01-20T10:51:54.588" v="238"/>
          <ac:spMkLst>
            <pc:docMk/>
            <pc:sldMk cId="3952480548" sldId="278"/>
            <ac:spMk id="4" creationId="{6A3AB363-2226-73C6-DC80-41FA2605D706}"/>
          </ac:spMkLst>
        </pc:spChg>
      </pc:sldChg>
      <pc:sldChg chg="addSp delSp modSp mod">
        <pc:chgData name="Göran Dereskogh" userId="a22bebd767e49b47" providerId="LiveId" clId="{E34CBFF1-A542-4BAB-B7A9-786838678454}" dt="2025-01-20T10:51:56.565" v="239"/>
        <pc:sldMkLst>
          <pc:docMk/>
          <pc:sldMk cId="3851330742" sldId="279"/>
        </pc:sldMkLst>
        <pc:spChg chg="del">
          <ac:chgData name="Göran Dereskogh" userId="a22bebd767e49b47" providerId="LiveId" clId="{E34CBFF1-A542-4BAB-B7A9-786838678454}" dt="2025-01-20T10:46:52.194" v="75" actId="478"/>
          <ac:spMkLst>
            <pc:docMk/>
            <pc:sldMk cId="3851330742" sldId="279"/>
            <ac:spMk id="3" creationId="{6F70F7E7-C56D-8CFD-33EB-71A228F77BAC}"/>
          </ac:spMkLst>
        </pc:spChg>
        <pc:spChg chg="add mod">
          <ac:chgData name="Göran Dereskogh" userId="a22bebd767e49b47" providerId="LiveId" clId="{E34CBFF1-A542-4BAB-B7A9-786838678454}" dt="2025-01-20T10:51:56.565" v="239"/>
          <ac:spMkLst>
            <pc:docMk/>
            <pc:sldMk cId="3851330742" sldId="279"/>
            <ac:spMk id="4" creationId="{44E31DB4-B41E-2048-D2B0-A3CFFB1994D7}"/>
          </ac:spMkLst>
        </pc:spChg>
        <pc:spChg chg="mod">
          <ac:chgData name="Göran Dereskogh" userId="a22bebd767e49b47" providerId="LiveId" clId="{E34CBFF1-A542-4BAB-B7A9-786838678454}" dt="2025-01-20T10:49:35.576" v="227" actId="20577"/>
          <ac:spMkLst>
            <pc:docMk/>
            <pc:sldMk cId="3851330742" sldId="279"/>
            <ac:spMk id="38" creationId="{4E6FA27A-91C5-6F39-AAD2-F810FFAAFE10}"/>
          </ac:spMkLst>
        </pc:spChg>
      </pc:sldChg>
      <pc:sldChg chg="addSp delSp modSp mod ord">
        <pc:chgData name="Göran Dereskogh" userId="a22bebd767e49b47" providerId="LiveId" clId="{E34CBFF1-A542-4BAB-B7A9-786838678454}" dt="2025-01-20T10:51:52.645" v="237"/>
        <pc:sldMkLst>
          <pc:docMk/>
          <pc:sldMk cId="1990933131" sldId="280"/>
        </pc:sldMkLst>
        <pc:spChg chg="del">
          <ac:chgData name="Göran Dereskogh" userId="a22bebd767e49b47" providerId="LiveId" clId="{E34CBFF1-A542-4BAB-B7A9-786838678454}" dt="2025-01-20T10:46:44.292" v="73" actId="478"/>
          <ac:spMkLst>
            <pc:docMk/>
            <pc:sldMk cId="1990933131" sldId="280"/>
            <ac:spMk id="3" creationId="{B3F0C502-B446-9EF5-3E54-A75E44CA61CE}"/>
          </ac:spMkLst>
        </pc:spChg>
        <pc:spChg chg="add mod">
          <ac:chgData name="Göran Dereskogh" userId="a22bebd767e49b47" providerId="LiveId" clId="{E34CBFF1-A542-4BAB-B7A9-786838678454}" dt="2025-01-20T10:51:52.645" v="237"/>
          <ac:spMkLst>
            <pc:docMk/>
            <pc:sldMk cId="1990933131" sldId="280"/>
            <ac:spMk id="4" creationId="{F5BF3E9E-762B-1824-E392-94EDBA2181E7}"/>
          </ac:spMkLst>
        </pc:spChg>
        <pc:spChg chg="mod">
          <ac:chgData name="Göran Dereskogh" userId="a22bebd767e49b47" providerId="LiveId" clId="{E34CBFF1-A542-4BAB-B7A9-786838678454}" dt="2025-01-20T10:41:45.648" v="35" actId="20577"/>
          <ac:spMkLst>
            <pc:docMk/>
            <pc:sldMk cId="1990933131" sldId="280"/>
            <ac:spMk id="8" creationId="{36B20858-72CA-486D-0462-3CAA3347E12C}"/>
          </ac:spMkLst>
        </pc:spChg>
        <pc:spChg chg="mod">
          <ac:chgData name="Göran Dereskogh" userId="a22bebd767e49b47" providerId="LiveId" clId="{E34CBFF1-A542-4BAB-B7A9-786838678454}" dt="2025-01-20T10:50:55.547" v="233" actId="20577"/>
          <ac:spMkLst>
            <pc:docMk/>
            <pc:sldMk cId="1990933131" sldId="280"/>
            <ac:spMk id="38" creationId="{101D7334-CC6C-5A52-D5EC-2539E015464E}"/>
          </ac:spMkLst>
        </pc:spChg>
      </pc:sldChg>
      <pc:sldChg chg="addSp delSp modSp mod">
        <pc:chgData name="Göran Dereskogh" userId="a22bebd767e49b47" providerId="LiveId" clId="{E34CBFF1-A542-4BAB-B7A9-786838678454}" dt="2025-01-20T10:52:01.394" v="241"/>
        <pc:sldMkLst>
          <pc:docMk/>
          <pc:sldMk cId="103637054" sldId="281"/>
        </pc:sldMkLst>
        <pc:spChg chg="del">
          <ac:chgData name="Göran Dereskogh" userId="a22bebd767e49b47" providerId="LiveId" clId="{E34CBFF1-A542-4BAB-B7A9-786838678454}" dt="2025-01-20T10:47:03.856" v="77" actId="478"/>
          <ac:spMkLst>
            <pc:docMk/>
            <pc:sldMk cId="103637054" sldId="281"/>
            <ac:spMk id="3" creationId="{09483FB2-8B4A-3345-D994-1351F3052CDD}"/>
          </ac:spMkLst>
        </pc:spChg>
        <pc:spChg chg="add mod">
          <ac:chgData name="Göran Dereskogh" userId="a22bebd767e49b47" providerId="LiveId" clId="{E34CBFF1-A542-4BAB-B7A9-786838678454}" dt="2025-01-20T10:52:01.394" v="241"/>
          <ac:spMkLst>
            <pc:docMk/>
            <pc:sldMk cId="103637054" sldId="281"/>
            <ac:spMk id="4" creationId="{3AECA120-250C-2BD9-3C4C-648EC75C84C3}"/>
          </ac:spMkLst>
        </pc:spChg>
      </pc:sldChg>
      <pc:sldChg chg="addSp delSp modSp mod">
        <pc:chgData name="Göran Dereskogh" userId="a22bebd767e49b47" providerId="LiveId" clId="{E34CBFF1-A542-4BAB-B7A9-786838678454}" dt="2025-01-20T10:51:58.390" v="240"/>
        <pc:sldMkLst>
          <pc:docMk/>
          <pc:sldMk cId="743164483" sldId="282"/>
        </pc:sldMkLst>
        <pc:spChg chg="del">
          <ac:chgData name="Göran Dereskogh" userId="a22bebd767e49b47" providerId="LiveId" clId="{E34CBFF1-A542-4BAB-B7A9-786838678454}" dt="2025-01-20T10:46:59.082" v="76" actId="478"/>
          <ac:spMkLst>
            <pc:docMk/>
            <pc:sldMk cId="743164483" sldId="282"/>
            <ac:spMk id="3" creationId="{361532F8-A565-7F33-BF35-0218B724D42D}"/>
          </ac:spMkLst>
        </pc:spChg>
        <pc:spChg chg="add mod">
          <ac:chgData name="Göran Dereskogh" userId="a22bebd767e49b47" providerId="LiveId" clId="{E34CBFF1-A542-4BAB-B7A9-786838678454}" dt="2025-01-20T10:51:58.390" v="240"/>
          <ac:spMkLst>
            <pc:docMk/>
            <pc:sldMk cId="743164483" sldId="282"/>
            <ac:spMk id="4" creationId="{12CF9690-7ED9-5D03-2163-BF8276E122F5}"/>
          </ac:spMkLst>
        </pc:spChg>
      </pc:sldChg>
      <pc:sldChg chg="addSp delSp modSp mod">
        <pc:chgData name="Göran Dereskogh" userId="a22bebd767e49b47" providerId="LiveId" clId="{E34CBFF1-A542-4BAB-B7A9-786838678454}" dt="2025-01-20T10:51:48.767" v="235"/>
        <pc:sldMkLst>
          <pc:docMk/>
          <pc:sldMk cId="3762597455" sldId="283"/>
        </pc:sldMkLst>
        <pc:spChg chg="del">
          <ac:chgData name="Göran Dereskogh" userId="a22bebd767e49b47" providerId="LiveId" clId="{E34CBFF1-A542-4BAB-B7A9-786838678454}" dt="2025-01-20T10:46:36.488" v="71" actId="478"/>
          <ac:spMkLst>
            <pc:docMk/>
            <pc:sldMk cId="3762597455" sldId="283"/>
            <ac:spMk id="3" creationId="{5AFD8A76-35D6-F1B0-F963-FD0CC7DDC6E2}"/>
          </ac:spMkLst>
        </pc:spChg>
        <pc:spChg chg="add mod">
          <ac:chgData name="Göran Dereskogh" userId="a22bebd767e49b47" providerId="LiveId" clId="{E34CBFF1-A542-4BAB-B7A9-786838678454}" dt="2025-01-20T10:51:48.767" v="235"/>
          <ac:spMkLst>
            <pc:docMk/>
            <pc:sldMk cId="3762597455" sldId="283"/>
            <ac:spMk id="5" creationId="{C89742A8-F1AF-F3F0-4210-0A66605CADF8}"/>
          </ac:spMkLst>
        </pc:spChg>
      </pc:sldChg>
      <pc:sldChg chg="del">
        <pc:chgData name="Göran Dereskogh" userId="a22bebd767e49b47" providerId="LiveId" clId="{E34CBFF1-A542-4BAB-B7A9-786838678454}" dt="2025-01-20T10:40:30.015" v="1" actId="47"/>
        <pc:sldMkLst>
          <pc:docMk/>
          <pc:sldMk cId="2765503609" sldId="284"/>
        </pc:sldMkLst>
      </pc:sldChg>
    </pc:docChg>
  </pc:docChgLst>
  <pc:docChgLst>
    <pc:chgData name="Göran Dereskogh" userId="a22bebd767e49b47" providerId="LiveId" clId="{2BABE3A3-01E8-4334-A9AF-FB9282029695}"/>
    <pc:docChg chg="custSel delSld modSld modSection modNotesMaster modHandout">
      <pc:chgData name="Göran Dereskogh" userId="a22bebd767e49b47" providerId="LiveId" clId="{2BABE3A3-01E8-4334-A9AF-FB9282029695}" dt="2024-12-08T18:44:52.568" v="193" actId="20577"/>
      <pc:docMkLst>
        <pc:docMk/>
      </pc:docMkLst>
      <pc:sldChg chg="modNotes">
        <pc:chgData name="Göran Dereskogh" userId="a22bebd767e49b47" providerId="LiveId" clId="{2BABE3A3-01E8-4334-A9AF-FB9282029695}" dt="2024-12-06T12:22:36.034" v="38"/>
        <pc:sldMkLst>
          <pc:docMk/>
          <pc:sldMk cId="2471807738" sldId="256"/>
        </pc:sldMkLst>
      </pc:sldChg>
      <pc:sldChg chg="modSp mod">
        <pc:chgData name="Göran Dereskogh" userId="a22bebd767e49b47" providerId="LiveId" clId="{2BABE3A3-01E8-4334-A9AF-FB9282029695}" dt="2024-12-08T18:38:41.122" v="112" actId="20577"/>
        <pc:sldMkLst>
          <pc:docMk/>
          <pc:sldMk cId="3227010488" sldId="273"/>
        </pc:sldMkLst>
      </pc:sldChg>
      <pc:sldChg chg="modSp mod">
        <pc:chgData name="Göran Dereskogh" userId="a22bebd767e49b47" providerId="LiveId" clId="{2BABE3A3-01E8-4334-A9AF-FB9282029695}" dt="2024-12-08T18:44:07.134" v="178" actId="20577"/>
        <pc:sldMkLst>
          <pc:docMk/>
          <pc:sldMk cId="4208359050" sldId="274"/>
        </pc:sldMkLst>
        <pc:spChg chg="mod">
          <ac:chgData name="Göran Dereskogh" userId="a22bebd767e49b47" providerId="LiveId" clId="{2BABE3A3-01E8-4334-A9AF-FB9282029695}" dt="2024-12-08T18:44:07.134" v="178" actId="20577"/>
          <ac:spMkLst>
            <pc:docMk/>
            <pc:sldMk cId="4208359050" sldId="274"/>
            <ac:spMk id="8" creationId="{A33BACDC-F9FE-73CF-AEC6-9FAD38A34A87}"/>
          </ac:spMkLst>
        </pc:spChg>
        <pc:spChg chg="mod">
          <ac:chgData name="Göran Dereskogh" userId="a22bebd767e49b47" providerId="LiveId" clId="{2BABE3A3-01E8-4334-A9AF-FB9282029695}" dt="2024-12-08T18:36:46.677" v="91" actId="27636"/>
          <ac:spMkLst>
            <pc:docMk/>
            <pc:sldMk cId="4208359050" sldId="274"/>
            <ac:spMk id="38" creationId="{05D4C7F2-9D65-4558-730E-329C6205455A}"/>
          </ac:spMkLst>
        </pc:spChg>
      </pc:sldChg>
      <pc:sldChg chg="modSp mod">
        <pc:chgData name="Göran Dereskogh" userId="a22bebd767e49b47" providerId="LiveId" clId="{2BABE3A3-01E8-4334-A9AF-FB9282029695}" dt="2024-12-08T18:38:04.210" v="111" actId="20577"/>
        <pc:sldMkLst>
          <pc:docMk/>
          <pc:sldMk cId="468739141" sldId="276"/>
        </pc:sldMkLst>
        <pc:spChg chg="mod">
          <ac:chgData name="Göran Dereskogh" userId="a22bebd767e49b47" providerId="LiveId" clId="{2BABE3A3-01E8-4334-A9AF-FB9282029695}" dt="2024-12-08T18:38:04.210" v="111" actId="20577"/>
          <ac:spMkLst>
            <pc:docMk/>
            <pc:sldMk cId="468739141" sldId="276"/>
            <ac:spMk id="38" creationId="{67BDB3C3-817D-2129-BC3D-3D8A4616628D}"/>
          </ac:spMkLst>
        </pc:spChg>
      </pc:sldChg>
      <pc:sldChg chg="modSp mod">
        <pc:chgData name="Göran Dereskogh" userId="a22bebd767e49b47" providerId="LiveId" clId="{2BABE3A3-01E8-4334-A9AF-FB9282029695}" dt="2024-12-08T18:44:45.303" v="190" actId="20577"/>
        <pc:sldMkLst>
          <pc:docMk/>
          <pc:sldMk cId="3952480548" sldId="278"/>
        </pc:sldMkLst>
        <pc:spChg chg="mod">
          <ac:chgData name="Göran Dereskogh" userId="a22bebd767e49b47" providerId="LiveId" clId="{2BABE3A3-01E8-4334-A9AF-FB9282029695}" dt="2024-12-08T18:44:45.303" v="190" actId="20577"/>
          <ac:spMkLst>
            <pc:docMk/>
            <pc:sldMk cId="3952480548" sldId="278"/>
            <ac:spMk id="8" creationId="{FCEA0781-6FA7-27C0-E12B-C2E93553429F}"/>
          </ac:spMkLst>
        </pc:spChg>
      </pc:sldChg>
      <pc:sldChg chg="modSp mod">
        <pc:chgData name="Göran Dereskogh" userId="a22bebd767e49b47" providerId="LiveId" clId="{2BABE3A3-01E8-4334-A9AF-FB9282029695}" dt="2024-12-08T18:44:52.568" v="193" actId="20577"/>
        <pc:sldMkLst>
          <pc:docMk/>
          <pc:sldMk cId="3851330742" sldId="279"/>
        </pc:sldMkLst>
        <pc:spChg chg="mod">
          <ac:chgData name="Göran Dereskogh" userId="a22bebd767e49b47" providerId="LiveId" clId="{2BABE3A3-01E8-4334-A9AF-FB9282029695}" dt="2024-12-08T18:44:52.568" v="193" actId="20577"/>
          <ac:spMkLst>
            <pc:docMk/>
            <pc:sldMk cId="3851330742" sldId="279"/>
            <ac:spMk id="8" creationId="{D3F860A0-616A-AEA9-9C2F-0D8E500038CA}"/>
          </ac:spMkLst>
        </pc:spChg>
      </pc:sldChg>
      <pc:sldChg chg="modSp mod">
        <pc:chgData name="Göran Dereskogh" userId="a22bebd767e49b47" providerId="LiveId" clId="{2BABE3A3-01E8-4334-A9AF-FB9282029695}" dt="2024-12-08T18:39:30.132" v="113" actId="113"/>
        <pc:sldMkLst>
          <pc:docMk/>
          <pc:sldMk cId="1990933131" sldId="280"/>
        </pc:sldMkLst>
        <pc:spChg chg="mod">
          <ac:chgData name="Göran Dereskogh" userId="a22bebd767e49b47" providerId="LiveId" clId="{2BABE3A3-01E8-4334-A9AF-FB9282029695}" dt="2024-12-08T18:39:30.132" v="113" actId="113"/>
          <ac:spMkLst>
            <pc:docMk/>
            <pc:sldMk cId="1990933131" sldId="280"/>
            <ac:spMk id="38" creationId="{101D7334-CC6C-5A52-D5EC-2539E015464E}"/>
          </ac:spMkLst>
        </pc:spChg>
      </pc:sldChg>
      <pc:sldChg chg="modSp mod">
        <pc:chgData name="Göran Dereskogh" userId="a22bebd767e49b47" providerId="LiveId" clId="{2BABE3A3-01E8-4334-A9AF-FB9282029695}" dt="2024-12-08T18:44:19.430" v="187" actId="20577"/>
        <pc:sldMkLst>
          <pc:docMk/>
          <pc:sldMk cId="3762597455" sldId="283"/>
        </pc:sldMkLst>
        <pc:spChg chg="mod">
          <ac:chgData name="Göran Dereskogh" userId="a22bebd767e49b47" providerId="LiveId" clId="{2BABE3A3-01E8-4334-A9AF-FB9282029695}" dt="2024-12-08T18:43:45.752" v="170" actId="1076"/>
          <ac:spMkLst>
            <pc:docMk/>
            <pc:sldMk cId="3762597455" sldId="283"/>
            <ac:spMk id="4" creationId="{DBE353EE-47DC-9F56-9040-B3F0072D7031}"/>
          </ac:spMkLst>
        </pc:spChg>
        <pc:spChg chg="mod">
          <ac:chgData name="Göran Dereskogh" userId="a22bebd767e49b47" providerId="LiveId" clId="{2BABE3A3-01E8-4334-A9AF-FB9282029695}" dt="2024-12-08T18:44:19.430" v="187" actId="20577"/>
          <ac:spMkLst>
            <pc:docMk/>
            <pc:sldMk cId="3762597455" sldId="283"/>
            <ac:spMk id="8" creationId="{433A6B0E-23FE-ABD3-A72E-FEE56C6947B6}"/>
          </ac:spMkLst>
        </pc:spChg>
      </pc:sldChg>
      <pc:sldChg chg="del">
        <pc:chgData name="Göran Dereskogh" userId="a22bebd767e49b47" providerId="LiveId" clId="{2BABE3A3-01E8-4334-A9AF-FB9282029695}" dt="2024-12-06T12:20:57.527" v="35" actId="47"/>
        <pc:sldMkLst>
          <pc:docMk/>
          <pc:sldMk cId="924628300" sldId="285"/>
        </pc:sldMkLst>
      </pc:sldChg>
      <pc:sldChg chg="del">
        <pc:chgData name="Göran Dereskogh" userId="a22bebd767e49b47" providerId="LiveId" clId="{2BABE3A3-01E8-4334-A9AF-FB9282029695}" dt="2024-12-06T12:20:58.653" v="36" actId="47"/>
        <pc:sldMkLst>
          <pc:docMk/>
          <pc:sldMk cId="3107838952" sldId="286"/>
        </pc:sldMkLst>
      </pc:sldChg>
      <pc:sldChg chg="del">
        <pc:chgData name="Göran Dereskogh" userId="a22bebd767e49b47" providerId="LiveId" clId="{2BABE3A3-01E8-4334-A9AF-FB9282029695}" dt="2024-12-06T12:20:59.377" v="37" actId="47"/>
        <pc:sldMkLst>
          <pc:docMk/>
          <pc:sldMk cId="225304578" sldId="287"/>
        </pc:sldMkLst>
      </pc:sldChg>
    </pc:docChg>
  </pc:docChgLst>
  <pc:docChgLst>
    <pc:chgData name="Göran Dereskogh" userId="a22bebd767e49b47" providerId="LiveId" clId="{33B323DA-923F-44F5-9A64-7FB7816D20EA}"/>
    <pc:docChg chg="undo custSel addSld delSld modSld modSection">
      <pc:chgData name="Göran Dereskogh" userId="a22bebd767e49b47" providerId="LiveId" clId="{33B323DA-923F-44F5-9A64-7FB7816D20EA}" dt="2024-12-06T12:17:15.232" v="2155" actId="6549"/>
      <pc:docMkLst>
        <pc:docMk/>
      </pc:docMkLst>
      <pc:sldChg chg="addSp modSp mod">
        <pc:chgData name="Göran Dereskogh" userId="a22bebd767e49b47" providerId="LiveId" clId="{33B323DA-923F-44F5-9A64-7FB7816D20EA}" dt="2024-12-04T08:31:56.581" v="820" actId="1076"/>
        <pc:sldMkLst>
          <pc:docMk/>
          <pc:sldMk cId="3457616166" sldId="271"/>
        </pc:sldMkLst>
        <pc:spChg chg="add mod">
          <ac:chgData name="Göran Dereskogh" userId="a22bebd767e49b47" providerId="LiveId" clId="{33B323DA-923F-44F5-9A64-7FB7816D20EA}" dt="2024-12-04T08:31:56.581" v="820" actId="1076"/>
          <ac:spMkLst>
            <pc:docMk/>
            <pc:sldMk cId="3457616166" sldId="271"/>
            <ac:spMk id="3" creationId="{C5DD10BA-FFC7-747B-B2EC-EB6F7952910F}"/>
          </ac:spMkLst>
        </pc:spChg>
      </pc:sldChg>
      <pc:sldChg chg="addSp modSp mod">
        <pc:chgData name="Göran Dereskogh" userId="a22bebd767e49b47" providerId="LiveId" clId="{33B323DA-923F-44F5-9A64-7FB7816D20EA}" dt="2024-12-04T09:09:56.257" v="1564" actId="20577"/>
        <pc:sldMkLst>
          <pc:docMk/>
          <pc:sldMk cId="2061693484" sldId="272"/>
        </pc:sldMkLst>
      </pc:sldChg>
      <pc:sldChg chg="addSp modSp mod">
        <pc:chgData name="Göran Dereskogh" userId="a22bebd767e49b47" providerId="LiveId" clId="{33B323DA-923F-44F5-9A64-7FB7816D20EA}" dt="2024-12-04T08:32:22.046" v="825"/>
        <pc:sldMkLst>
          <pc:docMk/>
          <pc:sldMk cId="3227010488" sldId="273"/>
        </pc:sldMkLst>
      </pc:sldChg>
      <pc:sldChg chg="addSp modSp mod">
        <pc:chgData name="Göran Dereskogh" userId="a22bebd767e49b47" providerId="LiveId" clId="{33B323DA-923F-44F5-9A64-7FB7816D20EA}" dt="2024-12-06T11:50:25.783" v="1835" actId="20577"/>
        <pc:sldMkLst>
          <pc:docMk/>
          <pc:sldMk cId="4208359050" sldId="274"/>
        </pc:sldMkLst>
        <pc:spChg chg="mod">
          <ac:chgData name="Göran Dereskogh" userId="a22bebd767e49b47" providerId="LiveId" clId="{33B323DA-923F-44F5-9A64-7FB7816D20EA}" dt="2024-12-04T08:43:19.859" v="894" actId="20577"/>
          <ac:spMkLst>
            <pc:docMk/>
            <pc:sldMk cId="4208359050" sldId="274"/>
            <ac:spMk id="8" creationId="{A33BACDC-F9FE-73CF-AEC6-9FAD38A34A87}"/>
          </ac:spMkLst>
        </pc:spChg>
        <pc:spChg chg="mod">
          <ac:chgData name="Göran Dereskogh" userId="a22bebd767e49b47" providerId="LiveId" clId="{33B323DA-923F-44F5-9A64-7FB7816D20EA}" dt="2024-12-06T11:50:25.783" v="1835" actId="20577"/>
          <ac:spMkLst>
            <pc:docMk/>
            <pc:sldMk cId="4208359050" sldId="274"/>
            <ac:spMk id="38" creationId="{05D4C7F2-9D65-4558-730E-329C6205455A}"/>
          </ac:spMkLst>
        </pc:spChg>
      </pc:sldChg>
      <pc:sldChg chg="addSp modSp del mod">
        <pc:chgData name="Göran Dereskogh" userId="a22bebd767e49b47" providerId="LiveId" clId="{33B323DA-923F-44F5-9A64-7FB7816D20EA}" dt="2024-12-04T09:08:40.678" v="1561" actId="47"/>
        <pc:sldMkLst>
          <pc:docMk/>
          <pc:sldMk cId="3711400842" sldId="275"/>
        </pc:sldMkLst>
      </pc:sldChg>
      <pc:sldChg chg="addSp modSp mod">
        <pc:chgData name="Göran Dereskogh" userId="a22bebd767e49b47" providerId="LiveId" clId="{33B323DA-923F-44F5-9A64-7FB7816D20EA}" dt="2024-12-04T09:08:47.930" v="1563" actId="20577"/>
        <pc:sldMkLst>
          <pc:docMk/>
          <pc:sldMk cId="468739141" sldId="276"/>
        </pc:sldMkLst>
        <pc:spChg chg="mod">
          <ac:chgData name="Göran Dereskogh" userId="a22bebd767e49b47" providerId="LiveId" clId="{33B323DA-923F-44F5-9A64-7FB7816D20EA}" dt="2024-12-04T09:08:47.930" v="1563" actId="20577"/>
          <ac:spMkLst>
            <pc:docMk/>
            <pc:sldMk cId="468739141" sldId="276"/>
            <ac:spMk id="8" creationId="{73F128BA-7C32-C6D8-397A-1BB2B0E0462E}"/>
          </ac:spMkLst>
        </pc:spChg>
        <pc:spChg chg="mod">
          <ac:chgData name="Göran Dereskogh" userId="a22bebd767e49b47" providerId="LiveId" clId="{33B323DA-923F-44F5-9A64-7FB7816D20EA}" dt="2024-12-03T09:35:55.753" v="764" actId="6549"/>
          <ac:spMkLst>
            <pc:docMk/>
            <pc:sldMk cId="468739141" sldId="276"/>
            <ac:spMk id="38" creationId="{67BDB3C3-817D-2129-BC3D-3D8A4616628D}"/>
          </ac:spMkLst>
        </pc:spChg>
      </pc:sldChg>
      <pc:sldChg chg="addSp modSp mod">
        <pc:chgData name="Göran Dereskogh" userId="a22bebd767e49b47" providerId="LiveId" clId="{33B323DA-923F-44F5-9A64-7FB7816D20EA}" dt="2024-12-06T11:53:14.925" v="1954" actId="1076"/>
        <pc:sldMkLst>
          <pc:docMk/>
          <pc:sldMk cId="2822638357" sldId="277"/>
        </pc:sldMkLst>
      </pc:sldChg>
      <pc:sldChg chg="addSp modSp mod">
        <pc:chgData name="Göran Dereskogh" userId="a22bebd767e49b47" providerId="LiveId" clId="{33B323DA-923F-44F5-9A64-7FB7816D20EA}" dt="2024-12-04T08:32:27.261" v="827"/>
        <pc:sldMkLst>
          <pc:docMk/>
          <pc:sldMk cId="3952480548" sldId="278"/>
        </pc:sldMkLst>
        <pc:spChg chg="mod">
          <ac:chgData name="Göran Dereskogh" userId="a22bebd767e49b47" providerId="LiveId" clId="{33B323DA-923F-44F5-9A64-7FB7816D20EA}" dt="2024-11-28T14:42:15.295" v="421" actId="6549"/>
          <ac:spMkLst>
            <pc:docMk/>
            <pc:sldMk cId="3952480548" sldId="278"/>
            <ac:spMk id="38" creationId="{F1EF2209-A543-3510-5191-2239AA5252B1}"/>
          </ac:spMkLst>
        </pc:spChg>
      </pc:sldChg>
      <pc:sldChg chg="addSp modSp mod">
        <pc:chgData name="Göran Dereskogh" userId="a22bebd767e49b47" providerId="LiveId" clId="{33B323DA-923F-44F5-9A64-7FB7816D20EA}" dt="2024-12-04T08:32:30.282" v="828"/>
        <pc:sldMkLst>
          <pc:docMk/>
          <pc:sldMk cId="3851330742" sldId="279"/>
        </pc:sldMkLst>
        <pc:spChg chg="mod">
          <ac:chgData name="Göran Dereskogh" userId="a22bebd767e49b47" providerId="LiveId" clId="{33B323DA-923F-44F5-9A64-7FB7816D20EA}" dt="2024-12-03T09:37:44.133" v="790" actId="20577"/>
          <ac:spMkLst>
            <pc:docMk/>
            <pc:sldMk cId="3851330742" sldId="279"/>
            <ac:spMk id="38" creationId="{4E6FA27A-91C5-6F39-AAD2-F810FFAAFE10}"/>
          </ac:spMkLst>
        </pc:spChg>
      </pc:sldChg>
      <pc:sldChg chg="addSp modSp add mod">
        <pc:chgData name="Göran Dereskogh" userId="a22bebd767e49b47" providerId="LiveId" clId="{33B323DA-923F-44F5-9A64-7FB7816D20EA}" dt="2024-12-06T12:17:15.232" v="2155" actId="6549"/>
        <pc:sldMkLst>
          <pc:docMk/>
          <pc:sldMk cId="1990933131" sldId="280"/>
        </pc:sldMkLst>
        <pc:spChg chg="mod">
          <ac:chgData name="Göran Dereskogh" userId="a22bebd767e49b47" providerId="LiveId" clId="{33B323DA-923F-44F5-9A64-7FB7816D20EA}" dt="2024-11-28T12:15:41.690" v="198" actId="20577"/>
          <ac:spMkLst>
            <pc:docMk/>
            <pc:sldMk cId="1990933131" sldId="280"/>
            <ac:spMk id="8" creationId="{36B20858-72CA-486D-0462-3CAA3347E12C}"/>
          </ac:spMkLst>
        </pc:spChg>
        <pc:spChg chg="mod">
          <ac:chgData name="Göran Dereskogh" userId="a22bebd767e49b47" providerId="LiveId" clId="{33B323DA-923F-44F5-9A64-7FB7816D20EA}" dt="2024-12-06T12:17:15.232" v="2155" actId="6549"/>
          <ac:spMkLst>
            <pc:docMk/>
            <pc:sldMk cId="1990933131" sldId="280"/>
            <ac:spMk id="38" creationId="{101D7334-CC6C-5A52-D5EC-2539E015464E}"/>
          </ac:spMkLst>
        </pc:spChg>
      </pc:sldChg>
      <pc:sldChg chg="addSp delSp modSp add mod">
        <pc:chgData name="Göran Dereskogh" userId="a22bebd767e49b47" providerId="LiveId" clId="{33B323DA-923F-44F5-9A64-7FB7816D20EA}" dt="2024-12-04T08:32:41.614" v="831"/>
        <pc:sldMkLst>
          <pc:docMk/>
          <pc:sldMk cId="103637054" sldId="281"/>
        </pc:sldMkLst>
        <pc:spChg chg="mod">
          <ac:chgData name="Göran Dereskogh" userId="a22bebd767e49b47" providerId="LiveId" clId="{33B323DA-923F-44F5-9A64-7FB7816D20EA}" dt="2024-11-28T14:34:50.068" v="320" actId="6549"/>
          <ac:spMkLst>
            <pc:docMk/>
            <pc:sldMk cId="103637054" sldId="281"/>
            <ac:spMk id="8" creationId="{E04996E0-DD9C-7034-245F-08E72ECC5934}"/>
          </ac:spMkLst>
        </pc:spChg>
        <pc:spChg chg="add del mod">
          <ac:chgData name="Göran Dereskogh" userId="a22bebd767e49b47" providerId="LiveId" clId="{33B323DA-923F-44F5-9A64-7FB7816D20EA}" dt="2024-11-28T14:39:08.059" v="363" actId="1076"/>
          <ac:spMkLst>
            <pc:docMk/>
            <pc:sldMk cId="103637054" sldId="281"/>
            <ac:spMk id="13" creationId="{D0DE5C40-3E45-F8CB-0394-1B68F28D8F21}"/>
          </ac:spMkLst>
        </pc:spChg>
      </pc:sldChg>
      <pc:sldChg chg="addSp modSp add mod">
        <pc:chgData name="Göran Dereskogh" userId="a22bebd767e49b47" providerId="LiveId" clId="{33B323DA-923F-44F5-9A64-7FB7816D20EA}" dt="2024-12-04T08:32:34.174" v="829"/>
        <pc:sldMkLst>
          <pc:docMk/>
          <pc:sldMk cId="743164483" sldId="282"/>
        </pc:sldMkLst>
        <pc:spChg chg="mod">
          <ac:chgData name="Göran Dereskogh" userId="a22bebd767e49b47" providerId="LiveId" clId="{33B323DA-923F-44F5-9A64-7FB7816D20EA}" dt="2024-11-28T14:49:21.557" v="688" actId="20577"/>
          <ac:spMkLst>
            <pc:docMk/>
            <pc:sldMk cId="743164483" sldId="282"/>
            <ac:spMk id="8" creationId="{6D0AD48D-1DE4-B3E6-F359-9C6ECE83A968}"/>
          </ac:spMkLst>
        </pc:spChg>
        <pc:spChg chg="mod">
          <ac:chgData name="Göran Dereskogh" userId="a22bebd767e49b47" providerId="LiveId" clId="{33B323DA-923F-44F5-9A64-7FB7816D20EA}" dt="2024-11-28T14:48:59.014" v="655" actId="20577"/>
          <ac:spMkLst>
            <pc:docMk/>
            <pc:sldMk cId="743164483" sldId="282"/>
            <ac:spMk id="38" creationId="{6AAE78DD-DFB5-55D4-AAD6-4EA0BB59D897}"/>
          </ac:spMkLst>
        </pc:spChg>
      </pc:sldChg>
      <pc:sldChg chg="addSp modSp add mod">
        <pc:chgData name="Göran Dereskogh" userId="a22bebd767e49b47" providerId="LiveId" clId="{33B323DA-923F-44F5-9A64-7FB7816D20EA}" dt="2024-12-06T11:52:22.655" v="1901" actId="20577"/>
        <pc:sldMkLst>
          <pc:docMk/>
          <pc:sldMk cId="3762597455" sldId="283"/>
        </pc:sldMkLst>
        <pc:spChg chg="add mod">
          <ac:chgData name="Göran Dereskogh" userId="a22bebd767e49b47" providerId="LiveId" clId="{33B323DA-923F-44F5-9A64-7FB7816D20EA}" dt="2024-12-06T11:52:22.655" v="1901" actId="20577"/>
          <ac:spMkLst>
            <pc:docMk/>
            <pc:sldMk cId="3762597455" sldId="283"/>
            <ac:spMk id="4" creationId="{DBE353EE-47DC-9F56-9040-B3F0072D7031}"/>
          </ac:spMkLst>
        </pc:spChg>
        <pc:spChg chg="mod">
          <ac:chgData name="Göran Dereskogh" userId="a22bebd767e49b47" providerId="LiveId" clId="{33B323DA-923F-44F5-9A64-7FB7816D20EA}" dt="2024-12-04T08:43:13.598" v="893" actId="20577"/>
          <ac:spMkLst>
            <pc:docMk/>
            <pc:sldMk cId="3762597455" sldId="283"/>
            <ac:spMk id="8" creationId="{433A6B0E-23FE-ABD3-A72E-FEE56C6947B6}"/>
          </ac:spMkLst>
        </pc:spChg>
        <pc:spChg chg="mod">
          <ac:chgData name="Göran Dereskogh" userId="a22bebd767e49b47" providerId="LiveId" clId="{33B323DA-923F-44F5-9A64-7FB7816D20EA}" dt="2024-12-04T08:43:44.764" v="917" actId="5793"/>
          <ac:spMkLst>
            <pc:docMk/>
            <pc:sldMk cId="3762597455" sldId="283"/>
            <ac:spMk id="38" creationId="{9E890255-CC70-4E33-290C-85759FD21DF8}"/>
          </ac:spMkLst>
        </pc:spChg>
      </pc:sldChg>
      <pc:sldChg chg="addSp delSp modSp add mod">
        <pc:chgData name="Göran Dereskogh" userId="a22bebd767e49b47" providerId="LiveId" clId="{33B323DA-923F-44F5-9A64-7FB7816D20EA}" dt="2024-12-04T09:07:32.001" v="1560" actId="20577"/>
        <pc:sldMkLst>
          <pc:docMk/>
          <pc:sldMk cId="2765503609" sldId="284"/>
        </pc:sldMkLst>
      </pc:sldChg>
      <pc:sldChg chg="addSp delSp modSp add mod">
        <pc:chgData name="Göran Dereskogh" userId="a22bebd767e49b47" providerId="LiveId" clId="{33B323DA-923F-44F5-9A64-7FB7816D20EA}" dt="2024-12-05T20:54:32.153" v="1820"/>
        <pc:sldMkLst>
          <pc:docMk/>
          <pc:sldMk cId="924628300" sldId="285"/>
        </pc:sldMkLst>
      </pc:sldChg>
      <pc:sldChg chg="addSp delSp modSp add mod">
        <pc:chgData name="Göran Dereskogh" userId="a22bebd767e49b47" providerId="LiveId" clId="{33B323DA-923F-44F5-9A64-7FB7816D20EA}" dt="2024-12-05T20:46:19.736" v="1712" actId="14100"/>
        <pc:sldMkLst>
          <pc:docMk/>
          <pc:sldMk cId="3107838952" sldId="286"/>
        </pc:sldMkLst>
      </pc:sldChg>
      <pc:sldChg chg="addSp delSp modSp add mod">
        <pc:chgData name="Göran Dereskogh" userId="a22bebd767e49b47" providerId="LiveId" clId="{33B323DA-923F-44F5-9A64-7FB7816D20EA}" dt="2024-12-05T20:51:52.915" v="1741" actId="14100"/>
        <pc:sldMkLst>
          <pc:docMk/>
          <pc:sldMk cId="225304578" sldId="28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842DEBB-D4C7-4E8F-A5CF-B9FB27E4F8AE}" type="datetime1">
              <a:rPr lang="sv-SE" smtClean="0"/>
              <a:t>2025-01-20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D96DE0B-7927-4895-AC98-94682F43565E}" type="datetime1">
              <a:rPr lang="sv-SE" noProof="0" smtClean="0"/>
              <a:t>2025-01-20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6FF49-7CA9-9DE0-1ED4-297388AC7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887D0F5-8EF2-B867-8226-A3F46E07EB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AE4D2F0-26D0-3C2D-7C01-EA95B0ECA2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7B48FE2-310A-7E1B-7381-6E786F2C6E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8470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277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41577-9A38-8F4B-DCF6-AB19A248C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5AF7E92-BDC6-9E07-D76F-2334CD8241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B878C48-E850-3C56-8974-BEB2989C14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885F391-EC65-F74A-EDC2-815163CFA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311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6B7F0-5D48-ADA8-3D2F-A3A97B5C1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7FD6FD6-140B-B9C2-0EF4-4779EDD627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2FC9D8-E36F-04F1-E27B-4C7C6A02C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910B4ED-1460-62F5-90E0-7C0596B6DF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4698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20450-BA23-2C75-6EE9-179F561D7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48BFF8E-1F98-8D72-BED3-BB484D69B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9373420-63ED-F8EE-AFA3-37755A64B9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8A18F6-2650-5CA1-43BD-84FB567E32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794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5785D-4449-CC08-46F2-7C36710A7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5C5AF06-F487-C375-F097-BC2BA586B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CED5053-2E4F-5ACD-16BE-714673D577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4C19DDD-4882-1B25-9D89-A81D623493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9714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BB9C2-397F-7E95-D303-2B36D91B9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918E4A6-2A90-1D52-3B06-E48FBF109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FD4E3A7-65ED-CDD0-EDBC-AD62DBABA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809258E-329E-D4E0-5888-91E2E8B7FD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161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B6624-A5E5-E8F6-EDB0-257A327AE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D2094F3-5A50-8C26-B679-164FCC911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0711BF8-F6A8-88D9-0D71-1044448431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BD271A0-2231-6192-7775-73AD68A12B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80720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2C835-15F2-965A-A643-636182522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4C49B71-B2FB-7B96-7CAF-1E3AEB06C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9FCC825-C45F-A3CA-236B-A311463E4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91723C9-7ED2-CBDC-2369-AEC3693A70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141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ulär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sz="1800" noProof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sv-SE" sz="1800" noProof="0"/>
          </a:p>
        </p:txBody>
      </p:sp>
      <p:cxnSp>
        <p:nvCxnSpPr>
          <p:cNvPr id="12" name="Rak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Redigera format för bakgrundstext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två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tre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fyra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fem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5349C14-F119-4EC4-AE2E-2EA7AE1750D1}" type="datetime1">
              <a:rPr lang="sv-SE" noProof="0" smtClean="0"/>
              <a:t>2025-01-20</a:t>
            </a:fld>
            <a:endParaRPr lang="sv-SE" noProof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v-SE" noProof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sv-SE" noProof="0" smtClean="0"/>
              <a:pPr rtl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sz="1800" noProof="0"/>
          </a:p>
        </p:txBody>
      </p:sp>
      <p:sp>
        <p:nvSpPr>
          <p:cNvPr id="10" name="Rektangulär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sz="1800" noProof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Redigera format för bakgrundstext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två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tre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fyra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ulär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sv-SE" sz="1800" noProof="0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42B5D0-3D3E-4F7B-AB5B-03F893AA6ED8}" type="datetime1">
              <a:rPr lang="sv-SE" noProof="0" smtClean="0"/>
              <a:t>2025-01-20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sv-SE" noProof="0" smtClean="0"/>
              <a:pPr rtl="0"/>
              <a:t>‹#›</a:t>
            </a:fld>
            <a:endParaRPr lang="sv-SE" noProof="0"/>
          </a:p>
        </p:txBody>
      </p:sp>
      <p:cxnSp>
        <p:nvCxnSpPr>
          <p:cNvPr id="8" name="Rak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goran.dereskogh@gmail.com" TargetMode="External"/><Relationship Id="rId4" Type="http://schemas.openxmlformats.org/officeDocument/2006/relationships/hyperlink" Target="mailto:bengt.uppvall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lia.se/support/tv-och-streaming/guider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telia.se/support/tv-och-streaming/guider/koppla-in-teliaplay-hub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sv-SE" sz="7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BRF Bagaren informerar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 rtlCol="0">
            <a:normAutofit/>
          </a:bodyPr>
          <a:lstStyle/>
          <a:p>
            <a:pPr marL="0" indent="0" algn="ctr" rtl="0">
              <a:buNone/>
            </a:pPr>
            <a:r>
              <a:rPr lang="sv-SE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Telia leverantör av TV/fibertjänster</a:t>
            </a:r>
          </a:p>
        </p:txBody>
      </p:sp>
      <p:pic>
        <p:nvPicPr>
          <p:cNvPr id="5" name="Bildobjekt 4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5478C3D6-56F8-AB83-21DA-57A78FD7127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61" y="4882227"/>
            <a:ext cx="1442577" cy="113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10244-CA92-D53A-17DE-2F812E4F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E04996E0-DD9C-7034-245F-08E72ECC5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323" y="1177682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Vid frågor kontakta</a:t>
            </a:r>
            <a:b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v-SE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DFAC1F15-38B8-8A3E-62E2-0655187C71B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D0DE5C40-3E45-F8CB-0394-1B68F28D8F21}"/>
              </a:ext>
            </a:extLst>
          </p:cNvPr>
          <p:cNvSpPr txBox="1"/>
          <p:nvPr/>
        </p:nvSpPr>
        <p:spPr>
          <a:xfrm>
            <a:off x="1302257" y="1247037"/>
            <a:ext cx="8922984" cy="5297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Bengt Uppvall, Norrtullsgatan 40 A, 070 684 84 66,</a:t>
            </a:r>
            <a:r>
              <a:rPr lang="sv-SE" sz="2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2800" b="1" u="sng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bengt.uppvall@gmail.com</a:t>
            </a:r>
            <a:endParaRPr lang="sv-SE" sz="2800" b="1" u="sng" kern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Göran Dereskogh, Norrtullsgatan 42 A, 0735 260 960,</a:t>
            </a:r>
            <a:r>
              <a:rPr lang="sv-SE" sz="2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v-SE" sz="2800" b="1" u="sng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goran.dereskogh@gmail.com</a:t>
            </a:r>
            <a:endParaRPr lang="sv-SE" sz="2800" b="1" u="sng" kern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b="1" u="sng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Lars Sjögren, Norrtullsgatan 42 B, 076 139 93 39, </a:t>
            </a:r>
            <a:r>
              <a:rPr lang="sv-SE" sz="2800" b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larst.sjogren@outlook.com</a:t>
            </a:r>
            <a:endParaRPr lang="sv-SE" sz="2800" b="1" u="sng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b="1" u="sng" kern="1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AECA120-250C-2BD9-3C4C-648EC75C84C3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0363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Bakgrund och nuläge</a:t>
            </a:r>
          </a:p>
        </p:txBody>
      </p:sp>
      <p:sp>
        <p:nvSpPr>
          <p:cNvPr id="38" name="Platshållare för innehåll 17"/>
          <p:cNvSpPr txBox="1">
            <a:spLocks/>
          </p:cNvSpPr>
          <p:nvPr/>
        </p:nvSpPr>
        <p:spPr>
          <a:xfrm>
            <a:off x="911731" y="1767794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Söderhamn Näras TV-nät slutar att fungera i september 2025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Styrelsen beslutade att använda Telia som leverantör på möte i oktober 2024</a:t>
            </a: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5478C3D6-56F8-AB83-21DA-57A78FD7127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C5DD10BA-FFC7-747B-B2EC-EB6F7952910F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12123-5B84-DDA3-B014-912EEFDE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A33BACDC-F9FE-73CF-AEC6-9FAD38A34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Hur blir det ?  1(2)</a:t>
            </a: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05D4C7F2-9D65-4558-730E-329C6205455A}"/>
              </a:ext>
            </a:extLst>
          </p:cNvPr>
          <p:cNvSpPr txBox="1">
            <a:spLocks/>
          </p:cNvSpPr>
          <p:nvPr/>
        </p:nvSpPr>
        <p:spPr>
          <a:xfrm>
            <a:off x="911732" y="1462994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Router kopplas in med nätverkskabel mellan router och inkommande fiberuttag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TV-box kan kopplas upp trådlöst eller med nätverkskabel mellan router och TV-box.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HDMI-kabel mellan TV-box och TV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Utbudet blir </a:t>
            </a:r>
            <a:r>
              <a:rPr lang="sv-SE" sz="4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Telia Bredband 500/500, Tv &amp; Streaming Bas och Telefoni, </a:t>
            </a:r>
            <a:r>
              <a:rPr lang="sv-SE" sz="4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TeliaPlay</a:t>
            </a:r>
            <a:r>
              <a:rPr lang="sv-SE" sz="4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v-SE" sz="4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app</a:t>
            </a:r>
            <a:endParaRPr lang="sv-SE" sz="8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2A036CC3-A0FB-4CEF-A335-09CC441D5F3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03F92B4D-3AEC-A8E6-6BBE-4807D7FE1A84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420835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CEA79-AAF1-A347-C60D-97AD75633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433A6B0E-23FE-ABD3-A72E-FEE56C694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Hur blir det ? 2(2)</a:t>
            </a: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9E890255-CC70-4E33-290C-85759FD21DF8}"/>
              </a:ext>
            </a:extLst>
          </p:cNvPr>
          <p:cNvSpPr txBox="1">
            <a:spLocks/>
          </p:cNvSpPr>
          <p:nvPr/>
        </p:nvSpPr>
        <p:spPr>
          <a:xfrm>
            <a:off x="911732" y="1462994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endParaRPr lang="sv-SE" sz="8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F7A22AC8-E2D0-4425-7325-C0528041285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Platshållare för innehåll 17">
            <a:extLst>
              <a:ext uri="{FF2B5EF4-FFF2-40B4-BE49-F238E27FC236}">
                <a16:creationId xmlns:a16="http://schemas.microsoft.com/office/drawing/2014/main" id="{DBE353EE-47DC-9F56-9040-B3F0072D7031}"/>
              </a:ext>
            </a:extLst>
          </p:cNvPr>
          <p:cNvSpPr txBox="1">
            <a:spLocks/>
          </p:cNvSpPr>
          <p:nvPr/>
        </p:nvSpPr>
        <p:spPr>
          <a:xfrm>
            <a:off x="911732" y="1531308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Flera TV apparater kan anslutas till routern, antingen trådlöst eller med nätverkskabel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Telia Play </a:t>
            </a:r>
            <a:r>
              <a:rPr lang="sv-SE"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</a:t>
            </a: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som laddas ner från Google Play Butik eller </a:t>
            </a:r>
            <a:r>
              <a:rPr lang="sv-SE"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</a:t>
            </a: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Store till mobil, surfplatta eller dator. Telia Play appen kan användas för att </a:t>
            </a:r>
            <a:r>
              <a:rPr lang="sv-SE"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streama</a:t>
            </a: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till valfri TV eller titta på mobil/surfplatta/dator.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Nätverksnamn och lösenord finns på baksidan på routern</a:t>
            </a:r>
            <a:b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v-SE" sz="8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9742A8-F1AF-F3F0-4210-0A66605CADF8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76259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6AA7A-CA59-E744-5577-D78398102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73F128BA-7C32-C6D8-397A-1BB2B0E04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Vad krävs ?</a:t>
            </a: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67BDB3C3-817D-2129-BC3D-3D8A4616628D}"/>
              </a:ext>
            </a:extLst>
          </p:cNvPr>
          <p:cNvSpPr txBox="1">
            <a:spLocks/>
          </p:cNvSpPr>
          <p:nvPr/>
        </p:nvSpPr>
        <p:spPr>
          <a:xfrm>
            <a:off x="911731" y="1767794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 nya hårdvaran, router och TV-box, kräver anslutning till 230V uttag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 routern ska placeras i hallen så fixar boende eluttag (på egen bekostnad) i närheten av inkommande fiber i hallen</a:t>
            </a: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C0218083-2CAC-BBB6-EB1E-6E630835B92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87FC9EA-5C59-0CD4-C161-C8F650AA306B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46873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72321-E531-D9AE-90DB-83D10E481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36B20858-72CA-486D-0462-3CAA3347E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323" y="1177682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Boende ska aktivera tjänsterna</a:t>
            </a:r>
            <a:b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v-SE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101D7334-CC6C-5A52-D5EC-2539E015464E}"/>
              </a:ext>
            </a:extLst>
          </p:cNvPr>
          <p:cNvSpPr txBox="1">
            <a:spLocks/>
          </p:cNvSpPr>
          <p:nvPr/>
        </p:nvSpPr>
        <p:spPr>
          <a:xfrm>
            <a:off x="785246" y="1433497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Aktivera de kollektiva tjänsterna genom att ringa </a:t>
            </a:r>
            <a:r>
              <a:rPr lang="sv-SE" sz="4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020 20 20 70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sv-SE" sz="4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Vill du ha annat utbud än Telia Bredband 500/500, Tv &amp; Streaming Bas beställer du det samtidigt som tjänsterna aktiveras</a:t>
            </a:r>
            <a:endParaRPr lang="sv-SE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F809BD00-CA3D-C376-BAB4-74DA10B288C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F5BF3E9E-762B-1824-E392-94EDBA2181E7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990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EB8FA-7E78-D025-AAB0-7094E2D07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FCEA0781-6FA7-27C0-E12B-C2E93553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Installation 1(2)</a:t>
            </a: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F1EF2209-A543-3510-5191-2239AA5252B1}"/>
              </a:ext>
            </a:extLst>
          </p:cNvPr>
          <p:cNvSpPr txBox="1">
            <a:spLocks/>
          </p:cNvSpPr>
          <p:nvPr/>
        </p:nvSpPr>
        <p:spPr>
          <a:xfrm>
            <a:off x="785246" y="1433497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sv-SE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Installation görs själv av den boende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sv-SE" sz="3200" u="sng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https://www.telia.se/support/tv-och-streaming/guider</a:t>
            </a:r>
            <a:r>
              <a:rPr lang="sv-SE" sz="3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sv-SE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</a:t>
            </a:r>
            <a:r>
              <a:rPr lang="sv-SE" sz="3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sv-SE" sz="3200" u="sng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https://www.telia.se/support/tv-och-streaming/guider/koppla-in-teliaplay-hub</a:t>
            </a:r>
            <a:endParaRPr lang="sv-SE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70ADF677-AFA8-0182-DEA5-2A25923BE5F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6A3AB363-2226-73C6-DC80-41FA2605D706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95248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15778-4533-9122-77C9-912458310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D3F860A0-616A-AEA9-9C2F-0D8E50003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Installation 2(2)</a:t>
            </a: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4E6FA27A-91C5-6F39-AAD2-F810FFAAFE10}"/>
              </a:ext>
            </a:extLst>
          </p:cNvPr>
          <p:cNvSpPr txBox="1">
            <a:spLocks/>
          </p:cNvSpPr>
          <p:nvPr/>
        </p:nvSpPr>
        <p:spPr>
          <a:xfrm>
            <a:off x="785246" y="1343237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Installationshjälp med personligt besök från Telia, ring </a:t>
            </a:r>
            <a:r>
              <a:rPr lang="sv-SE" sz="4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</a:t>
            </a:r>
            <a:r>
              <a:rPr lang="sv-SE" sz="4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020 20 20 70. Endast </a:t>
            </a:r>
            <a:r>
              <a:rPr lang="sv-SE" sz="4400" b="1" u="sng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ett</a:t>
            </a:r>
            <a:r>
              <a:rPr lang="sv-SE" sz="4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besök.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Inkoppling av hårdvara</a:t>
            </a:r>
            <a:endParaRPr lang="sv-S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Inkoppling av en dator/surfplatta för att funktionstesta nätverket</a:t>
            </a:r>
            <a:endParaRPr lang="sv-S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Kom-igång-hjälp för telefoni, ex inkoppling av </a:t>
            </a:r>
            <a:r>
              <a:rPr lang="sv-SE" sz="2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simkort</a:t>
            </a:r>
            <a:endParaRPr lang="sv-S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Inkoppling av en TV-box</a:t>
            </a:r>
            <a:endParaRPr lang="sv-S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Kontroll av att bredband, TV och telefoni fungerar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Viktigt:  Ett 230V eluttag för router ska finnas, antingen i hall eller vid TV, innan installationshjälp beställs</a:t>
            </a:r>
            <a:endParaRPr lang="sv-SE" sz="36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0E77695A-2F85-1F47-5FB6-9991148AE6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44E31DB4-B41E-2048-D2B0-A3CFFB1994D7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85133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0DC76-E52D-701C-C1EE-C40527857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6D0AD48D-1DE4-B3E6-F359-9C6ECE83A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41918" cy="640080"/>
          </a:xfrm>
        </p:spPr>
        <p:txBody>
          <a:bodyPr rtlCol="0">
            <a:noAutofit/>
          </a:bodyPr>
          <a:lstStyle/>
          <a:p>
            <a:pPr algn="ctr" rtl="0"/>
            <a:r>
              <a:rPr lang="sv-SE" sz="4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Kontakt med Telia</a:t>
            </a:r>
            <a:endParaRPr lang="sv-SE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Platshållare för innehåll 17">
            <a:extLst>
              <a:ext uri="{FF2B5EF4-FFF2-40B4-BE49-F238E27FC236}">
                <a16:creationId xmlns:a16="http://schemas.microsoft.com/office/drawing/2014/main" id="{6AAE78DD-DFB5-55D4-AAD6-4EA0BB59D897}"/>
              </a:ext>
            </a:extLst>
          </p:cNvPr>
          <p:cNvSpPr txBox="1">
            <a:spLocks/>
          </p:cNvSpPr>
          <p:nvPr/>
        </p:nvSpPr>
        <p:spPr>
          <a:xfrm>
            <a:off x="785246" y="1433497"/>
            <a:ext cx="10621508" cy="4642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Vid kontakt med Telia måste man legitimera sig med </a:t>
            </a:r>
            <a:r>
              <a:rPr lang="sv-SE" sz="4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BankID</a:t>
            </a:r>
            <a:r>
              <a:rPr lang="sv-SE" sz="4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eller personlig kod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sv-SE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 du inte har </a:t>
            </a:r>
            <a:r>
              <a:rPr lang="sv-SE" sz="4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BankID</a:t>
            </a:r>
            <a:r>
              <a:rPr lang="sv-SE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beställer man en personlig kod via Telia.se/id eller ring 90 200</a:t>
            </a:r>
            <a:endParaRPr lang="sv-SE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endParaRPr lang="sv-SE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text, logotyp, Teckensnitt, emblem&#10;&#10;Automatiskt genererad beskrivning">
            <a:extLst>
              <a:ext uri="{FF2B5EF4-FFF2-40B4-BE49-F238E27FC236}">
                <a16:creationId xmlns:a16="http://schemas.microsoft.com/office/drawing/2014/main" id="{7E7A7B4B-52D1-76C3-253E-E6AFE9F0A53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7" y="5639312"/>
            <a:ext cx="781050" cy="69215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12CF9690-7ED9-5D03-2163-BF8276E122F5}"/>
              </a:ext>
            </a:extLst>
          </p:cNvPr>
          <p:cNvSpPr txBox="1"/>
          <p:nvPr/>
        </p:nvSpPr>
        <p:spPr>
          <a:xfrm>
            <a:off x="10262731" y="6331462"/>
            <a:ext cx="1661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Göran Dereskogh 2025-01-20, </a:t>
            </a:r>
            <a:r>
              <a:rPr lang="sv-SE" sz="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sv-SE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74316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335_TF10001108_Win32" id="{24D35EAF-013B-456C-A1FC-4BC798D88951}" vid="{9AE28543-7CAD-4512-9CB0-E800DFBBCC8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{6BF32238-E1CD-4776-BCC0-4503DE491E29}tf10001108_win32</Template>
  <TotalTime>456</TotalTime>
  <Words>501</Words>
  <Application>Microsoft Office PowerPoint</Application>
  <PresentationFormat>Bredbild</PresentationFormat>
  <Paragraphs>61</Paragraphs>
  <Slides>10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Segoe UI</vt:lpstr>
      <vt:lpstr>Segoe UI Light</vt:lpstr>
      <vt:lpstr>Symbol</vt:lpstr>
      <vt:lpstr>WelcomeDoc</vt:lpstr>
      <vt:lpstr>BRF Bagaren informerar</vt:lpstr>
      <vt:lpstr>Bakgrund och nuläge</vt:lpstr>
      <vt:lpstr>Hur blir det ?  1(2)</vt:lpstr>
      <vt:lpstr>Hur blir det ? 2(2)</vt:lpstr>
      <vt:lpstr>Vad krävs ?</vt:lpstr>
      <vt:lpstr>Boende ska aktivera tjänsterna </vt:lpstr>
      <vt:lpstr>Installation 1(2)</vt:lpstr>
      <vt:lpstr>Installation 2(2)</vt:lpstr>
      <vt:lpstr>Kontakt med Telia</vt:lpstr>
      <vt:lpstr>Vid frågor kontakta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Göran Dereskogh</dc:creator>
  <cp:keywords/>
  <cp:lastModifiedBy>Göran Dereskogh</cp:lastModifiedBy>
  <cp:revision>1</cp:revision>
  <cp:lastPrinted>2024-12-06T12:24:35Z</cp:lastPrinted>
  <dcterms:created xsi:type="dcterms:W3CDTF">2024-11-28T09:16:57Z</dcterms:created>
  <dcterms:modified xsi:type="dcterms:W3CDTF">2025-01-20T10:52:04Z</dcterms:modified>
  <cp:version/>
</cp:coreProperties>
</file>