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1" r:id="rId5"/>
    <p:sldId id="262" r:id="rId6"/>
    <p:sldId id="265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705"/>
  </p:normalViewPr>
  <p:slideViewPr>
    <p:cSldViewPr snapToGrid="0" snapToObjects="1">
      <p:cViewPr varScale="1">
        <p:scale>
          <a:sx n="115" d="100"/>
          <a:sy n="115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F24BD-DBFF-6143-953D-58D468D08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63392"/>
            <a:ext cx="8825658" cy="2677648"/>
          </a:xfrm>
        </p:spPr>
        <p:txBody>
          <a:bodyPr/>
          <a:lstStyle/>
          <a:p>
            <a:r>
              <a:rPr lang="sv-SE" dirty="0"/>
              <a:t>Infomöte om vår nya sophantering 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FB1000E-A1FD-174E-BF44-8A6352244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092498"/>
            <a:ext cx="8825658" cy="154630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Miljöhus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Sopkärl i gångarna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Vårt förslag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frågestund</a:t>
            </a:r>
          </a:p>
        </p:txBody>
      </p:sp>
    </p:spTree>
    <p:extLst>
      <p:ext uri="{BB962C8B-B14F-4D97-AF65-F5344CB8AC3E}">
        <p14:creationId xmlns:p14="http://schemas.microsoft.com/office/powerpoint/2010/main" val="1183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CAE892-E7D0-B041-A864-AE2A54BE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03" y="527619"/>
            <a:ext cx="8761413" cy="706964"/>
          </a:xfrm>
        </p:spPr>
        <p:txBody>
          <a:bodyPr/>
          <a:lstStyle/>
          <a:p>
            <a:r>
              <a:rPr lang="sv-SE" dirty="0"/>
              <a:t>Översikt över våra förutsättningar.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8FFA2A7-9FB2-8A44-8B99-2CC4B41C7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395" y="1360449"/>
            <a:ext cx="6858000" cy="5062653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71A66F9-E3F6-604C-9894-0266DAC0AAD7}"/>
              </a:ext>
            </a:extLst>
          </p:cNvPr>
          <p:cNvSpPr txBox="1"/>
          <p:nvPr/>
        </p:nvSpPr>
        <p:spPr>
          <a:xfrm>
            <a:off x="568711" y="2531326"/>
            <a:ext cx="3523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Vår förening består av 37 lägenheter.</a:t>
            </a:r>
            <a:br>
              <a:rPr lang="sv-SE" dirty="0"/>
            </a:br>
            <a:r>
              <a:rPr lang="sv-SE" dirty="0"/>
              <a:t>Dessa är; </a:t>
            </a:r>
            <a:br>
              <a:rPr lang="sv-SE" dirty="0"/>
            </a:br>
            <a:r>
              <a:rPr lang="sv-SE" dirty="0"/>
              <a:t>Pilåkersvägen längst västerut. ”Lekplatsgången som mynnar i lekplatsen, </a:t>
            </a:r>
            <a:br>
              <a:rPr lang="sv-SE" dirty="0"/>
            </a:br>
            <a:r>
              <a:rPr lang="sv-SE" dirty="0"/>
              <a:t>”Mittengången” och ”Mangelgången”</a:t>
            </a:r>
          </a:p>
        </p:txBody>
      </p:sp>
    </p:spTree>
    <p:extLst>
      <p:ext uri="{BB962C8B-B14F-4D97-AF65-F5344CB8AC3E}">
        <p14:creationId xmlns:p14="http://schemas.microsoft.com/office/powerpoint/2010/main" val="218858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CAE892-E7D0-B041-A864-AE2A54BE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03" y="527619"/>
            <a:ext cx="8761413" cy="706964"/>
          </a:xfrm>
        </p:spPr>
        <p:txBody>
          <a:bodyPr/>
          <a:lstStyle/>
          <a:p>
            <a:r>
              <a:rPr lang="sv-SE" dirty="0"/>
              <a:t>Översikt över våra förutsättningar.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8FFA2A7-9FB2-8A44-8B99-2CC4B41C7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395" y="1360449"/>
            <a:ext cx="6858000" cy="5062653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71A66F9-E3F6-604C-9894-0266DAC0AAD7}"/>
              </a:ext>
            </a:extLst>
          </p:cNvPr>
          <p:cNvSpPr txBox="1"/>
          <p:nvPr/>
        </p:nvSpPr>
        <p:spPr>
          <a:xfrm>
            <a:off x="568711" y="2531326"/>
            <a:ext cx="3523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har platsbrist men har identifierat tre platser med bra spridning.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I bilden är de markerade i rött. 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9B86F884-7693-E54B-9A29-B2BA7BEC9ED4}"/>
              </a:ext>
            </a:extLst>
          </p:cNvPr>
          <p:cNvSpPr/>
          <p:nvPr/>
        </p:nvSpPr>
        <p:spPr>
          <a:xfrm>
            <a:off x="6434254" y="1661532"/>
            <a:ext cx="144966" cy="100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0AE72430-2BBF-FA46-855A-A891213203B9}"/>
              </a:ext>
            </a:extLst>
          </p:cNvPr>
          <p:cNvSpPr/>
          <p:nvPr/>
        </p:nvSpPr>
        <p:spPr>
          <a:xfrm rot="1787955" flipH="1" flipV="1">
            <a:off x="7453166" y="2447706"/>
            <a:ext cx="184247" cy="50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979A0D8B-86F4-C243-B6BF-FC0B73FB0956}"/>
              </a:ext>
            </a:extLst>
          </p:cNvPr>
          <p:cNvSpPr/>
          <p:nvPr/>
        </p:nvSpPr>
        <p:spPr>
          <a:xfrm rot="7086515" flipH="1" flipV="1">
            <a:off x="9434365" y="3269177"/>
            <a:ext cx="184247" cy="50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5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6B5738-B0E3-D44E-9545-72F4D5A5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25" y="1162527"/>
            <a:ext cx="8761413" cy="706964"/>
          </a:xfrm>
        </p:spPr>
        <p:txBody>
          <a:bodyPr/>
          <a:lstStyle/>
          <a:p>
            <a:r>
              <a:rPr lang="sv-SE" sz="2800" dirty="0"/>
              <a:t>De andra alternativen; Miljöhus och fyrfackskärl</a:t>
            </a:r>
            <a:br>
              <a:rPr lang="sv-SE" dirty="0"/>
            </a:br>
            <a:r>
              <a:rPr lang="sv-SE" dirty="0"/>
              <a:t> 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A72AC366-B772-834B-A268-AAA45D838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127" y="2603500"/>
            <a:ext cx="3334486" cy="3416300"/>
          </a:xfrm>
        </p:spPr>
        <p:txBody>
          <a:bodyPr/>
          <a:lstStyle/>
          <a:p>
            <a:r>
              <a:rPr lang="sv-SE" dirty="0"/>
              <a:t>Miljöhus</a:t>
            </a:r>
          </a:p>
          <a:p>
            <a:r>
              <a:rPr lang="sv-SE" dirty="0"/>
              <a:t>+ allt är samlat på ett ställe </a:t>
            </a:r>
          </a:p>
          <a:p>
            <a:r>
              <a:rPr lang="sv-SE" dirty="0"/>
              <a:t>– tenderar till att bli fulla och fula</a:t>
            </a:r>
          </a:p>
          <a:p>
            <a:r>
              <a:rPr lang="sv-SE" dirty="0"/>
              <a:t>- vi saknar plats att ha ett samlat miljöhus</a:t>
            </a:r>
          </a:p>
          <a:p>
            <a:r>
              <a:rPr lang="sv-SE" dirty="0"/>
              <a:t>- kräver stor yta 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0CE2499-8767-3B41-A780-9633C22F8C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83490" y="2349815"/>
            <a:ext cx="5231559" cy="39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327AB-AB2A-AC4D-8393-3CC1D6CB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28636" cy="706964"/>
          </a:xfrm>
        </p:spPr>
        <p:txBody>
          <a:bodyPr/>
          <a:lstStyle/>
          <a:p>
            <a:r>
              <a:rPr lang="sv-SE" sz="2800" dirty="0"/>
              <a:t>I gångarna framför husen; fyrfackskärl (bilder från Lund)</a:t>
            </a:r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16A01FCC-D86C-5A46-A07D-313AD1F02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79240" y="1937571"/>
            <a:ext cx="3260528" cy="434737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F8A2C09-15CB-8143-ACB0-0A013273D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4089" y="2877073"/>
            <a:ext cx="3168650" cy="237648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DF74857-A534-7241-A939-A18F911936B7}"/>
              </a:ext>
            </a:extLst>
          </p:cNvPr>
          <p:cNvSpPr txBox="1"/>
          <p:nvPr/>
        </p:nvSpPr>
        <p:spPr>
          <a:xfrm>
            <a:off x="7817004" y="2665140"/>
            <a:ext cx="3902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+ bra tillgänglighet utanför huset</a:t>
            </a:r>
          </a:p>
          <a:p>
            <a:r>
              <a:rPr lang="sv-SE" dirty="0"/>
              <a:t> </a:t>
            </a:r>
          </a:p>
          <a:p>
            <a:r>
              <a:rPr lang="sv-SE" dirty="0"/>
              <a:t>-   Fult </a:t>
            </a:r>
          </a:p>
          <a:p>
            <a:r>
              <a:rPr lang="sv-SE" dirty="0"/>
              <a:t>-   Platskrävande </a:t>
            </a:r>
          </a:p>
          <a:p>
            <a:pPr marL="285750" indent="-285750">
              <a:buFontTx/>
              <a:buChar char="-"/>
            </a:pPr>
            <a:r>
              <a:rPr lang="sv-SE" dirty="0"/>
              <a:t>Risk att det nyttjas av andra personer än de som äger tunnan</a:t>
            </a:r>
          </a:p>
          <a:p>
            <a:pPr marL="285750" indent="-285750">
              <a:buFontTx/>
              <a:buChar char="-"/>
            </a:pPr>
            <a:r>
              <a:rPr lang="sv-SE" dirty="0"/>
              <a:t>Extra kostnad för att dra tunnorna till vägen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326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CAE892-E7D0-B041-A864-AE2A54BE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03" y="527619"/>
            <a:ext cx="8761413" cy="706964"/>
          </a:xfrm>
        </p:spPr>
        <p:txBody>
          <a:bodyPr/>
          <a:lstStyle/>
          <a:p>
            <a:r>
              <a:rPr lang="sv-SE" dirty="0"/>
              <a:t>Vårt förslag: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8FFA2A7-9FB2-8A44-8B99-2CC4B41C7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395" y="1360449"/>
            <a:ext cx="6858000" cy="5062653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71A66F9-E3F6-604C-9894-0266DAC0AAD7}"/>
              </a:ext>
            </a:extLst>
          </p:cNvPr>
          <p:cNvSpPr txBox="1"/>
          <p:nvPr/>
        </p:nvSpPr>
        <p:spPr>
          <a:xfrm>
            <a:off x="624438" y="2252545"/>
            <a:ext cx="37802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har platsbrist men har identifierat tre platser med bra spridning.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I bilden är de markerade i rött. </a:t>
            </a:r>
          </a:p>
          <a:p>
            <a:endParaRPr lang="sv-SE" dirty="0"/>
          </a:p>
          <a:p>
            <a:r>
              <a:rPr lang="sv-SE" dirty="0"/>
              <a:t>+ jämn spridning på stationerna</a:t>
            </a:r>
            <a:br>
              <a:rPr lang="sv-SE" dirty="0"/>
            </a:br>
            <a:r>
              <a:rPr lang="sv-SE" dirty="0"/>
              <a:t>+ Ingen kostnad för att dra tunnorna </a:t>
            </a:r>
          </a:p>
          <a:p>
            <a:r>
              <a:rPr lang="sv-SE" dirty="0"/>
              <a:t>+ hyfsat nära för alla att slänga</a:t>
            </a:r>
          </a:p>
          <a:p>
            <a:endParaRPr lang="sv-SE" dirty="0"/>
          </a:p>
          <a:p>
            <a:r>
              <a:rPr lang="sv-SE" dirty="0"/>
              <a:t>- Fast installation, bygglov och markberedning krävs, 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9B86F884-7693-E54B-9A29-B2BA7BEC9ED4}"/>
              </a:ext>
            </a:extLst>
          </p:cNvPr>
          <p:cNvSpPr/>
          <p:nvPr/>
        </p:nvSpPr>
        <p:spPr>
          <a:xfrm>
            <a:off x="6434254" y="1661532"/>
            <a:ext cx="144966" cy="100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0AE72430-2BBF-FA46-855A-A891213203B9}"/>
              </a:ext>
            </a:extLst>
          </p:cNvPr>
          <p:cNvSpPr/>
          <p:nvPr/>
        </p:nvSpPr>
        <p:spPr>
          <a:xfrm rot="1787955" flipH="1" flipV="1">
            <a:off x="7453166" y="2447706"/>
            <a:ext cx="184247" cy="50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979A0D8B-86F4-C243-B6BF-FC0B73FB0956}"/>
              </a:ext>
            </a:extLst>
          </p:cNvPr>
          <p:cNvSpPr/>
          <p:nvPr/>
        </p:nvSpPr>
        <p:spPr>
          <a:xfrm rot="7086515" flipH="1" flipV="1">
            <a:off x="9434365" y="3269177"/>
            <a:ext cx="184247" cy="50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78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BF78F0-DFB5-864A-9194-C210F820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”Lekplatsgången”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B92E62B-C762-ED40-8D76-5FAAA4A5D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73382" y="1076443"/>
            <a:ext cx="3637508" cy="5451265"/>
          </a:xfrm>
        </p:spPr>
      </p:pic>
      <p:pic>
        <p:nvPicPr>
          <p:cNvPr id="10" name="Platshållare för innehåll 4">
            <a:extLst>
              <a:ext uri="{FF2B5EF4-FFF2-40B4-BE49-F238E27FC236}">
                <a16:creationId xmlns:a16="http://schemas.microsoft.com/office/drawing/2014/main" id="{121FD6F1-0E80-AB4D-AB4C-7D59ABEC2E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96" y="1983321"/>
            <a:ext cx="4079281" cy="359811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E9F48DD5-CC87-E546-96E4-CADC23DD6105}"/>
              </a:ext>
            </a:extLst>
          </p:cNvPr>
          <p:cNvSpPr txBox="1"/>
          <p:nvPr/>
        </p:nvSpPr>
        <p:spPr>
          <a:xfrm>
            <a:off x="684696" y="5961426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Ex från grannföreningen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C46BFE7-0A26-0440-A819-D82DFCECD87B}"/>
              </a:ext>
            </a:extLst>
          </p:cNvPr>
          <p:cNvSpPr txBox="1"/>
          <p:nvPr/>
        </p:nvSpPr>
        <p:spPr>
          <a:xfrm>
            <a:off x="4081356" y="5684427"/>
            <a:ext cx="7718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Vår lösning.</a:t>
            </a:r>
            <a:br>
              <a:rPr lang="sv-SE" dirty="0"/>
            </a:br>
            <a:r>
              <a:rPr lang="sv-SE" dirty="0"/>
              <a:t>Brett skåp för 3 tunnor: Mat 140 l + 2 </a:t>
            </a:r>
            <a:r>
              <a:rPr lang="sv-SE" dirty="0" err="1"/>
              <a:t>st</a:t>
            </a:r>
            <a:r>
              <a:rPr lang="sv-SE" dirty="0"/>
              <a:t> Rest 660 l</a:t>
            </a:r>
          </a:p>
          <a:p>
            <a:r>
              <a:rPr lang="sv-SE" dirty="0"/>
              <a:t>Smalt skåp för 4 tunnor: Plast + Papper/kartong + Tidningar + Metall </a:t>
            </a:r>
          </a:p>
        </p:txBody>
      </p:sp>
    </p:spTree>
    <p:extLst>
      <p:ext uri="{BB962C8B-B14F-4D97-AF65-F5344CB8AC3E}">
        <p14:creationId xmlns:p14="http://schemas.microsoft.com/office/powerpoint/2010/main" val="400278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D2B5F9-CB1A-B74E-8349-DB7B4D21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Mittengången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F839D3E-D6D8-2D42-88A9-8621691F6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15551" y="710086"/>
            <a:ext cx="3174883" cy="573466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943719C-6A6E-804E-9B21-B4D4A2F56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87" y="1989975"/>
            <a:ext cx="4464204" cy="317488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39E3AE7-B693-664A-A320-B5EC5D05E3A5}"/>
              </a:ext>
            </a:extLst>
          </p:cNvPr>
          <p:cNvSpPr txBox="1"/>
          <p:nvPr/>
        </p:nvSpPr>
        <p:spPr>
          <a:xfrm>
            <a:off x="436187" y="5381869"/>
            <a:ext cx="304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Ex från grannföreningen i </a:t>
            </a:r>
          </a:p>
          <a:p>
            <a:r>
              <a:rPr lang="sv-SE" dirty="0"/>
              <a:t>deras mellangång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AB64C10-2BCA-CF49-A949-F4F407C63620}"/>
              </a:ext>
            </a:extLst>
          </p:cNvPr>
          <p:cNvSpPr txBox="1"/>
          <p:nvPr/>
        </p:nvSpPr>
        <p:spPr>
          <a:xfrm>
            <a:off x="5535660" y="5381869"/>
            <a:ext cx="6596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Vår lösning. </a:t>
            </a:r>
            <a:br>
              <a:rPr lang="sv-SE" dirty="0"/>
            </a:br>
            <a:r>
              <a:rPr lang="sv-SE" dirty="0"/>
              <a:t>Brett skåp för 3 tunnor: Mat 140 l + Rest 370 l + Rest 660 l </a:t>
            </a:r>
            <a:br>
              <a:rPr lang="sv-SE" dirty="0"/>
            </a:br>
            <a:r>
              <a:rPr lang="sv-SE" dirty="0"/>
              <a:t>Smalt skåp för 3 tunnor: Plast + Färgat glas + Ofärgat glas </a:t>
            </a:r>
          </a:p>
        </p:txBody>
      </p:sp>
    </p:spTree>
    <p:extLst>
      <p:ext uri="{BB962C8B-B14F-4D97-AF65-F5344CB8AC3E}">
        <p14:creationId xmlns:p14="http://schemas.microsoft.com/office/powerpoint/2010/main" val="376873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3BB507-8A8B-5D48-80AF-BC55FE97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”Mangelgången”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57323E3-E5D7-5144-88A0-1B351D1B5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21261" y="1658502"/>
            <a:ext cx="4555066" cy="492715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796A278-8B7A-1F42-9E83-A8EA4E4D9E2D}"/>
              </a:ext>
            </a:extLst>
          </p:cNvPr>
          <p:cNvSpPr txBox="1"/>
          <p:nvPr/>
        </p:nvSpPr>
        <p:spPr>
          <a:xfrm>
            <a:off x="1154953" y="2486722"/>
            <a:ext cx="40638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Mangelrummet:</a:t>
            </a:r>
          </a:p>
          <a:p>
            <a:r>
              <a:rPr lang="sv-SE" dirty="0"/>
              <a:t>Smalt skåp för 2 tunnor: </a:t>
            </a:r>
            <a:br>
              <a:rPr lang="sv-SE" dirty="0"/>
            </a:br>
            <a:r>
              <a:rPr lang="sv-SE" dirty="0"/>
              <a:t>Mat 140 l  </a:t>
            </a:r>
            <a:br>
              <a:rPr lang="sv-SE" dirty="0"/>
            </a:br>
            <a:r>
              <a:rPr lang="sv-SE" dirty="0"/>
              <a:t>Rest 370 l</a:t>
            </a:r>
          </a:p>
          <a:p>
            <a:endParaRPr lang="sv-SE" dirty="0"/>
          </a:p>
          <a:p>
            <a:r>
              <a:rPr lang="sv-SE" dirty="0"/>
              <a:t>Kommentar: </a:t>
            </a:r>
            <a:br>
              <a:rPr lang="sv-SE" dirty="0"/>
            </a:br>
            <a:r>
              <a:rPr lang="sv-SE" dirty="0"/>
              <a:t>Osäkert om vi får bygglov för denna placering då denna ligger nära ett fönster. </a:t>
            </a:r>
            <a:br>
              <a:rPr lang="sv-SE" dirty="0"/>
            </a:br>
            <a:r>
              <a:rPr lang="sv-SE" dirty="0"/>
              <a:t>Vi har dock påtalat att det ej är bostadshus (Mangelrum)</a:t>
            </a:r>
          </a:p>
          <a:p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6137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Jon styrelserum</Template>
  <TotalTime>72</TotalTime>
  <Words>163</Words>
  <Application>Microsoft Macintosh PowerPoint</Application>
  <PresentationFormat>Bredbild</PresentationFormat>
  <Paragraphs>43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Jon styrelserum</vt:lpstr>
      <vt:lpstr>Infomöte om vår nya sophantering  </vt:lpstr>
      <vt:lpstr>Översikt över våra förutsättningar.</vt:lpstr>
      <vt:lpstr>Översikt över våra förutsättningar.</vt:lpstr>
      <vt:lpstr>De andra alternativen; Miljöhus och fyrfackskärl  </vt:lpstr>
      <vt:lpstr>I gångarna framför husen; fyrfackskärl (bilder från Lund)</vt:lpstr>
      <vt:lpstr>Vårt förslag:</vt:lpstr>
      <vt:lpstr>”Lekplatsgången”</vt:lpstr>
      <vt:lpstr>Mittengången</vt:lpstr>
      <vt:lpstr>”Mangelgången”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Infomöte ang vår nya sophantering  </dc:title>
  <dc:creator>Carl Rugfelt</dc:creator>
  <cp:lastModifiedBy>Carl Rugfelt</cp:lastModifiedBy>
  <cp:revision>11</cp:revision>
  <cp:lastPrinted>2019-03-13T08:39:00Z</cp:lastPrinted>
  <dcterms:created xsi:type="dcterms:W3CDTF">2019-03-12T09:53:47Z</dcterms:created>
  <dcterms:modified xsi:type="dcterms:W3CDTF">2019-03-13T08:39:53Z</dcterms:modified>
</cp:coreProperties>
</file>