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22"/>
  </p:notesMasterIdLst>
  <p:handoutMasterIdLst>
    <p:handoutMasterId r:id="rId23"/>
  </p:handoutMasterIdLst>
  <p:sldIdLst>
    <p:sldId id="257" r:id="rId5"/>
    <p:sldId id="2142532870" r:id="rId6"/>
    <p:sldId id="2142532879" r:id="rId7"/>
    <p:sldId id="264" r:id="rId8"/>
    <p:sldId id="265" r:id="rId9"/>
    <p:sldId id="2142532877" r:id="rId10"/>
    <p:sldId id="2142532894" r:id="rId11"/>
    <p:sldId id="2142532895" r:id="rId12"/>
    <p:sldId id="2142532896" r:id="rId13"/>
    <p:sldId id="2142532884" r:id="rId14"/>
    <p:sldId id="2142532885" r:id="rId15"/>
    <p:sldId id="2142532887" r:id="rId16"/>
    <p:sldId id="2142532897" r:id="rId17"/>
    <p:sldId id="2142532891" r:id="rId18"/>
    <p:sldId id="2142532888" r:id="rId19"/>
    <p:sldId id="2142532889" r:id="rId20"/>
    <p:sldId id="270" r:id="rId21"/>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E2A35-7293-48BD-A99D-0DBB779E2DA0}" v="14" dt="2024-05-12T07:11:44.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5" d="100"/>
          <a:sy n="155" d="100"/>
        </p:scale>
        <p:origin x="260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Ekström" userId="58cbf4d4-6d95-4bd3-b81d-ef02bdcd4e11" providerId="ADAL" clId="{7E6E2A35-7293-48BD-A99D-0DBB779E2DA0}"/>
    <pc:docChg chg="undo custSel addSld delSld modSld sldOrd">
      <pc:chgData name="Maria Ekström" userId="58cbf4d4-6d95-4bd3-b81d-ef02bdcd4e11" providerId="ADAL" clId="{7E6E2A35-7293-48BD-A99D-0DBB779E2DA0}" dt="2024-05-13T06:27:54.984" v="777" actId="27636"/>
      <pc:docMkLst>
        <pc:docMk/>
      </pc:docMkLst>
      <pc:sldChg chg="modSp mod">
        <pc:chgData name="Maria Ekström" userId="58cbf4d4-6d95-4bd3-b81d-ef02bdcd4e11" providerId="ADAL" clId="{7E6E2A35-7293-48BD-A99D-0DBB779E2DA0}" dt="2024-05-10T09:12:37.845" v="5" actId="20577"/>
        <pc:sldMkLst>
          <pc:docMk/>
          <pc:sldMk cId="3897364615" sldId="257"/>
        </pc:sldMkLst>
        <pc:spChg chg="mod">
          <ac:chgData name="Maria Ekström" userId="58cbf4d4-6d95-4bd3-b81d-ef02bdcd4e11" providerId="ADAL" clId="{7E6E2A35-7293-48BD-A99D-0DBB779E2DA0}" dt="2024-05-10T09:12:37.845" v="5" actId="20577"/>
          <ac:spMkLst>
            <pc:docMk/>
            <pc:sldMk cId="3897364615" sldId="257"/>
            <ac:spMk id="2" creationId="{A764716B-0884-89AF-9FDE-FEBD385333E1}"/>
          </ac:spMkLst>
        </pc:spChg>
      </pc:sldChg>
      <pc:sldChg chg="modSp mod">
        <pc:chgData name="Maria Ekström" userId="58cbf4d4-6d95-4bd3-b81d-ef02bdcd4e11" providerId="ADAL" clId="{7E6E2A35-7293-48BD-A99D-0DBB779E2DA0}" dt="2024-05-12T07:02:15.551" v="600" actId="20577"/>
        <pc:sldMkLst>
          <pc:docMk/>
          <pc:sldMk cId="0" sldId="264"/>
        </pc:sldMkLst>
        <pc:spChg chg="mod">
          <ac:chgData name="Maria Ekström" userId="58cbf4d4-6d95-4bd3-b81d-ef02bdcd4e11" providerId="ADAL" clId="{7E6E2A35-7293-48BD-A99D-0DBB779E2DA0}" dt="2024-05-12T07:02:15.551" v="600" actId="20577"/>
          <ac:spMkLst>
            <pc:docMk/>
            <pc:sldMk cId="0" sldId="264"/>
            <ac:spMk id="158" creationId="{00000000-0000-0000-0000-000000000000}"/>
          </ac:spMkLst>
        </pc:spChg>
      </pc:sldChg>
      <pc:sldChg chg="del">
        <pc:chgData name="Maria Ekström" userId="58cbf4d4-6d95-4bd3-b81d-ef02bdcd4e11" providerId="ADAL" clId="{7E6E2A35-7293-48BD-A99D-0DBB779E2DA0}" dt="2024-05-10T09:15:37.155" v="232" actId="2696"/>
        <pc:sldMkLst>
          <pc:docMk/>
          <pc:sldMk cId="13771061" sldId="2142532863"/>
        </pc:sldMkLst>
      </pc:sldChg>
      <pc:sldChg chg="del">
        <pc:chgData name="Maria Ekström" userId="58cbf4d4-6d95-4bd3-b81d-ef02bdcd4e11" providerId="ADAL" clId="{7E6E2A35-7293-48BD-A99D-0DBB779E2DA0}" dt="2024-05-10T09:15:45.173" v="233" actId="2696"/>
        <pc:sldMkLst>
          <pc:docMk/>
          <pc:sldMk cId="405396964" sldId="2142532864"/>
        </pc:sldMkLst>
      </pc:sldChg>
      <pc:sldChg chg="del">
        <pc:chgData name="Maria Ekström" userId="58cbf4d4-6d95-4bd3-b81d-ef02bdcd4e11" providerId="ADAL" clId="{7E6E2A35-7293-48BD-A99D-0DBB779E2DA0}" dt="2024-05-10T09:15:52.096" v="234" actId="2696"/>
        <pc:sldMkLst>
          <pc:docMk/>
          <pc:sldMk cId="567335317" sldId="2142532865"/>
        </pc:sldMkLst>
      </pc:sldChg>
      <pc:sldChg chg="modSp mod">
        <pc:chgData name="Maria Ekström" userId="58cbf4d4-6d95-4bd3-b81d-ef02bdcd4e11" providerId="ADAL" clId="{7E6E2A35-7293-48BD-A99D-0DBB779E2DA0}" dt="2024-05-10T09:15:26.586" v="231" actId="27636"/>
        <pc:sldMkLst>
          <pc:docMk/>
          <pc:sldMk cId="2834300654" sldId="2142532870"/>
        </pc:sldMkLst>
        <pc:spChg chg="mod">
          <ac:chgData name="Maria Ekström" userId="58cbf4d4-6d95-4bd3-b81d-ef02bdcd4e11" providerId="ADAL" clId="{7E6E2A35-7293-48BD-A99D-0DBB779E2DA0}" dt="2024-05-10T09:15:22.568" v="229" actId="14100"/>
          <ac:spMkLst>
            <pc:docMk/>
            <pc:sldMk cId="2834300654" sldId="2142532870"/>
            <ac:spMk id="2" creationId="{2ADF7728-0F32-0A49-CC6B-6BBD1682E6E4}"/>
          </ac:spMkLst>
        </pc:spChg>
        <pc:spChg chg="mod">
          <ac:chgData name="Maria Ekström" userId="58cbf4d4-6d95-4bd3-b81d-ef02bdcd4e11" providerId="ADAL" clId="{7E6E2A35-7293-48BD-A99D-0DBB779E2DA0}" dt="2024-05-10T09:15:26.586" v="231" actId="27636"/>
          <ac:spMkLst>
            <pc:docMk/>
            <pc:sldMk cId="2834300654" sldId="2142532870"/>
            <ac:spMk id="3" creationId="{9F96D385-3AA5-139C-A1C1-84C3400E276F}"/>
          </ac:spMkLst>
        </pc:spChg>
      </pc:sldChg>
      <pc:sldChg chg="del">
        <pc:chgData name="Maria Ekström" userId="58cbf4d4-6d95-4bd3-b81d-ef02bdcd4e11" providerId="ADAL" clId="{7E6E2A35-7293-48BD-A99D-0DBB779E2DA0}" dt="2024-05-10T09:15:56.483" v="235" actId="2696"/>
        <pc:sldMkLst>
          <pc:docMk/>
          <pc:sldMk cId="3981478093" sldId="2142532871"/>
        </pc:sldMkLst>
      </pc:sldChg>
      <pc:sldChg chg="addSp delSp modSp mod">
        <pc:chgData name="Maria Ekström" userId="58cbf4d4-6d95-4bd3-b81d-ef02bdcd4e11" providerId="ADAL" clId="{7E6E2A35-7293-48BD-A99D-0DBB779E2DA0}" dt="2024-05-13T06:26:12.579" v="772" actId="27636"/>
        <pc:sldMkLst>
          <pc:docMk/>
          <pc:sldMk cId="1000767034" sldId="2142532877"/>
        </pc:sldMkLst>
        <pc:spChg chg="del mod">
          <ac:chgData name="Maria Ekström" userId="58cbf4d4-6d95-4bd3-b81d-ef02bdcd4e11" providerId="ADAL" clId="{7E6E2A35-7293-48BD-A99D-0DBB779E2DA0}" dt="2024-05-12T07:06:15.160" v="656" actId="478"/>
          <ac:spMkLst>
            <pc:docMk/>
            <pc:sldMk cId="1000767034" sldId="2142532877"/>
            <ac:spMk id="2" creationId="{2ADF7728-0F32-0A49-CC6B-6BBD1682E6E4}"/>
          </ac:spMkLst>
        </pc:spChg>
        <pc:spChg chg="mod">
          <ac:chgData name="Maria Ekström" userId="58cbf4d4-6d95-4bd3-b81d-ef02bdcd4e11" providerId="ADAL" clId="{7E6E2A35-7293-48BD-A99D-0DBB779E2DA0}" dt="2024-05-13T06:26:12.579" v="772" actId="27636"/>
          <ac:spMkLst>
            <pc:docMk/>
            <pc:sldMk cId="1000767034" sldId="2142532877"/>
            <ac:spMk id="4" creationId="{13B52587-B16F-C591-5760-AD5F8E6B84B6}"/>
          </ac:spMkLst>
        </pc:spChg>
        <pc:spChg chg="add del mod">
          <ac:chgData name="Maria Ekström" userId="58cbf4d4-6d95-4bd3-b81d-ef02bdcd4e11" providerId="ADAL" clId="{7E6E2A35-7293-48BD-A99D-0DBB779E2DA0}" dt="2024-05-12T07:06:18.651" v="657" actId="478"/>
          <ac:spMkLst>
            <pc:docMk/>
            <pc:sldMk cId="1000767034" sldId="2142532877"/>
            <ac:spMk id="5" creationId="{639AC97F-C41D-6DA0-8D80-3A6D9D2FDB60}"/>
          </ac:spMkLst>
        </pc:spChg>
        <pc:picChg chg="del">
          <ac:chgData name="Maria Ekström" userId="58cbf4d4-6d95-4bd3-b81d-ef02bdcd4e11" providerId="ADAL" clId="{7E6E2A35-7293-48BD-A99D-0DBB779E2DA0}" dt="2024-05-12T07:05:32.553" v="614" actId="478"/>
          <ac:picMkLst>
            <pc:docMk/>
            <pc:sldMk cId="1000767034" sldId="2142532877"/>
            <ac:picMk id="9" creationId="{22081F73-1D11-78C5-AAE0-B3828762C829}"/>
          </ac:picMkLst>
        </pc:picChg>
      </pc:sldChg>
      <pc:sldChg chg="del">
        <pc:chgData name="Maria Ekström" userId="58cbf4d4-6d95-4bd3-b81d-ef02bdcd4e11" providerId="ADAL" clId="{7E6E2A35-7293-48BD-A99D-0DBB779E2DA0}" dt="2024-05-12T07:05:23.970" v="613" actId="2696"/>
        <pc:sldMkLst>
          <pc:docMk/>
          <pc:sldMk cId="3595533156" sldId="2142532878"/>
        </pc:sldMkLst>
      </pc:sldChg>
      <pc:sldChg chg="addSp delSp modSp mod">
        <pc:chgData name="Maria Ekström" userId="58cbf4d4-6d95-4bd3-b81d-ef02bdcd4e11" providerId="ADAL" clId="{7E6E2A35-7293-48BD-A99D-0DBB779E2DA0}" dt="2024-05-10T09:21:07.394" v="255" actId="20577"/>
        <pc:sldMkLst>
          <pc:docMk/>
          <pc:sldMk cId="3306821571" sldId="2142532879"/>
        </pc:sldMkLst>
        <pc:spChg chg="mod">
          <ac:chgData name="Maria Ekström" userId="58cbf4d4-6d95-4bd3-b81d-ef02bdcd4e11" providerId="ADAL" clId="{7E6E2A35-7293-48BD-A99D-0DBB779E2DA0}" dt="2024-05-10T09:21:07.394" v="255" actId="20577"/>
          <ac:spMkLst>
            <pc:docMk/>
            <pc:sldMk cId="3306821571" sldId="2142532879"/>
            <ac:spMk id="2" creationId="{2ADF7728-0F32-0A49-CC6B-6BBD1682E6E4}"/>
          </ac:spMkLst>
        </pc:spChg>
        <pc:picChg chg="add mod">
          <ac:chgData name="Maria Ekström" userId="58cbf4d4-6d95-4bd3-b81d-ef02bdcd4e11" providerId="ADAL" clId="{7E6E2A35-7293-48BD-A99D-0DBB779E2DA0}" dt="2024-05-10T09:20:10.368" v="253" actId="1076"/>
          <ac:picMkLst>
            <pc:docMk/>
            <pc:sldMk cId="3306821571" sldId="2142532879"/>
            <ac:picMk id="4" creationId="{311017AD-9A4F-C358-99A7-5945A6715CAA}"/>
          </ac:picMkLst>
        </pc:picChg>
        <pc:picChg chg="del">
          <ac:chgData name="Maria Ekström" userId="58cbf4d4-6d95-4bd3-b81d-ef02bdcd4e11" providerId="ADAL" clId="{7E6E2A35-7293-48BD-A99D-0DBB779E2DA0}" dt="2024-05-10T09:20:03.091" v="251" actId="478"/>
          <ac:picMkLst>
            <pc:docMk/>
            <pc:sldMk cId="3306821571" sldId="2142532879"/>
            <ac:picMk id="5" creationId="{E8E937EC-0911-25EC-8C80-7F4A2ADBA7BF}"/>
          </ac:picMkLst>
        </pc:picChg>
      </pc:sldChg>
      <pc:sldChg chg="del">
        <pc:chgData name="Maria Ekström" userId="58cbf4d4-6d95-4bd3-b81d-ef02bdcd4e11" providerId="ADAL" clId="{7E6E2A35-7293-48BD-A99D-0DBB779E2DA0}" dt="2024-05-12T19:04:44.806" v="769" actId="2696"/>
        <pc:sldMkLst>
          <pc:docMk/>
          <pc:sldMk cId="2967190823" sldId="2142532881"/>
        </pc:sldMkLst>
      </pc:sldChg>
      <pc:sldChg chg="del">
        <pc:chgData name="Maria Ekström" userId="58cbf4d4-6d95-4bd3-b81d-ef02bdcd4e11" providerId="ADAL" clId="{7E6E2A35-7293-48BD-A99D-0DBB779E2DA0}" dt="2024-05-12T19:04:47.910" v="770" actId="2696"/>
        <pc:sldMkLst>
          <pc:docMk/>
          <pc:sldMk cId="3022454177" sldId="2142532882"/>
        </pc:sldMkLst>
      </pc:sldChg>
      <pc:sldChg chg="new del">
        <pc:chgData name="Maria Ekström" userId="58cbf4d4-6d95-4bd3-b81d-ef02bdcd4e11" providerId="ADAL" clId="{7E6E2A35-7293-48BD-A99D-0DBB779E2DA0}" dt="2024-05-12T19:02:57.261" v="757" actId="2696"/>
        <pc:sldMkLst>
          <pc:docMk/>
          <pc:sldMk cId="3094569820" sldId="2142532883"/>
        </pc:sldMkLst>
      </pc:sldChg>
      <pc:sldChg chg="addSp delSp modSp add mod">
        <pc:chgData name="Maria Ekström" userId="58cbf4d4-6d95-4bd3-b81d-ef02bdcd4e11" providerId="ADAL" clId="{7E6E2A35-7293-48BD-A99D-0DBB779E2DA0}" dt="2024-05-10T09:24:40.716" v="268" actId="14100"/>
        <pc:sldMkLst>
          <pc:docMk/>
          <pc:sldMk cId="116423317" sldId="2142532884"/>
        </pc:sldMkLst>
        <pc:spChg chg="del">
          <ac:chgData name="Maria Ekström" userId="58cbf4d4-6d95-4bd3-b81d-ef02bdcd4e11" providerId="ADAL" clId="{7E6E2A35-7293-48BD-A99D-0DBB779E2DA0}" dt="2024-05-10T09:24:06.809" v="259" actId="478"/>
          <ac:spMkLst>
            <pc:docMk/>
            <pc:sldMk cId="116423317" sldId="2142532884"/>
            <ac:spMk id="2" creationId="{2ADF7728-0F32-0A49-CC6B-6BBD1682E6E4}"/>
          </ac:spMkLst>
        </pc:spChg>
        <pc:spChg chg="add del mod">
          <ac:chgData name="Maria Ekström" userId="58cbf4d4-6d95-4bd3-b81d-ef02bdcd4e11" providerId="ADAL" clId="{7E6E2A35-7293-48BD-A99D-0DBB779E2DA0}" dt="2024-05-10T09:24:10.577" v="260" actId="478"/>
          <ac:spMkLst>
            <pc:docMk/>
            <pc:sldMk cId="116423317" sldId="2142532884"/>
            <ac:spMk id="4" creationId="{C700FDE0-5C8A-7661-9224-E9D771945B55}"/>
          </ac:spMkLst>
        </pc:spChg>
        <pc:spChg chg="del mod">
          <ac:chgData name="Maria Ekström" userId="58cbf4d4-6d95-4bd3-b81d-ef02bdcd4e11" providerId="ADAL" clId="{7E6E2A35-7293-48BD-A99D-0DBB779E2DA0}" dt="2024-05-10T09:24:14.264" v="261" actId="478"/>
          <ac:spMkLst>
            <pc:docMk/>
            <pc:sldMk cId="116423317" sldId="2142532884"/>
            <ac:spMk id="5" creationId="{D5DA3A2D-3086-3B40-89D9-F87475785177}"/>
          </ac:spMkLst>
        </pc:spChg>
        <pc:spChg chg="add del mod">
          <ac:chgData name="Maria Ekström" userId="58cbf4d4-6d95-4bd3-b81d-ef02bdcd4e11" providerId="ADAL" clId="{7E6E2A35-7293-48BD-A99D-0DBB779E2DA0}" dt="2024-05-10T09:24:25.224" v="264" actId="22"/>
          <ac:spMkLst>
            <pc:docMk/>
            <pc:sldMk cId="116423317" sldId="2142532884"/>
            <ac:spMk id="7" creationId="{197EDB59-9B52-7DB1-176D-E7A69640DA24}"/>
          </ac:spMkLst>
        </pc:spChg>
        <pc:picChg chg="add mod ord">
          <ac:chgData name="Maria Ekström" userId="58cbf4d4-6d95-4bd3-b81d-ef02bdcd4e11" providerId="ADAL" clId="{7E6E2A35-7293-48BD-A99D-0DBB779E2DA0}" dt="2024-05-10T09:24:40.716" v="268" actId="14100"/>
          <ac:picMkLst>
            <pc:docMk/>
            <pc:sldMk cId="116423317" sldId="2142532884"/>
            <ac:picMk id="9" creationId="{854361E7-51DE-CD95-0BBC-64386351C4F6}"/>
          </ac:picMkLst>
        </pc:picChg>
      </pc:sldChg>
      <pc:sldChg chg="addSp delSp modSp add mod">
        <pc:chgData name="Maria Ekström" userId="58cbf4d4-6d95-4bd3-b81d-ef02bdcd4e11" providerId="ADAL" clId="{7E6E2A35-7293-48BD-A99D-0DBB779E2DA0}" dt="2024-05-12T19:00:28.964" v="742" actId="14100"/>
        <pc:sldMkLst>
          <pc:docMk/>
          <pc:sldMk cId="3063912119" sldId="2142532885"/>
        </pc:sldMkLst>
        <pc:spChg chg="add del mod">
          <ac:chgData name="Maria Ekström" userId="58cbf4d4-6d95-4bd3-b81d-ef02bdcd4e11" providerId="ADAL" clId="{7E6E2A35-7293-48BD-A99D-0DBB779E2DA0}" dt="2024-05-10T09:25:28.268" v="272" actId="478"/>
          <ac:spMkLst>
            <pc:docMk/>
            <pc:sldMk cId="3063912119" sldId="2142532885"/>
            <ac:spMk id="3" creationId="{CECC250F-A616-6DCF-7B6C-E9B442738878}"/>
          </ac:spMkLst>
        </pc:spChg>
        <pc:picChg chg="add mod">
          <ac:chgData name="Maria Ekström" userId="58cbf4d4-6d95-4bd3-b81d-ef02bdcd4e11" providerId="ADAL" clId="{7E6E2A35-7293-48BD-A99D-0DBB779E2DA0}" dt="2024-05-12T19:00:28.964" v="742" actId="14100"/>
          <ac:picMkLst>
            <pc:docMk/>
            <pc:sldMk cId="3063912119" sldId="2142532885"/>
            <ac:picMk id="5" creationId="{A7323E05-09EB-6A68-1F4F-C78574691CE1}"/>
          </ac:picMkLst>
        </pc:picChg>
        <pc:picChg chg="del">
          <ac:chgData name="Maria Ekström" userId="58cbf4d4-6d95-4bd3-b81d-ef02bdcd4e11" providerId="ADAL" clId="{7E6E2A35-7293-48BD-A99D-0DBB779E2DA0}" dt="2024-05-10T09:25:23.346" v="270" actId="478"/>
          <ac:picMkLst>
            <pc:docMk/>
            <pc:sldMk cId="3063912119" sldId="2142532885"/>
            <ac:picMk id="9" creationId="{854361E7-51DE-CD95-0BBC-64386351C4F6}"/>
          </ac:picMkLst>
        </pc:picChg>
      </pc:sldChg>
      <pc:sldChg chg="addSp delSp modSp add del mod">
        <pc:chgData name="Maria Ekström" userId="58cbf4d4-6d95-4bd3-b81d-ef02bdcd4e11" providerId="ADAL" clId="{7E6E2A35-7293-48BD-A99D-0DBB779E2DA0}" dt="2024-05-12T19:00:09.163" v="737" actId="2696"/>
        <pc:sldMkLst>
          <pc:docMk/>
          <pc:sldMk cId="406010692" sldId="2142532886"/>
        </pc:sldMkLst>
        <pc:picChg chg="add mod">
          <ac:chgData name="Maria Ekström" userId="58cbf4d4-6d95-4bd3-b81d-ef02bdcd4e11" providerId="ADAL" clId="{7E6E2A35-7293-48BD-A99D-0DBB779E2DA0}" dt="2024-05-10T17:59:29.933" v="303" actId="14100"/>
          <ac:picMkLst>
            <pc:docMk/>
            <pc:sldMk cId="406010692" sldId="2142532886"/>
            <ac:picMk id="3" creationId="{2A938D89-829A-D700-9D37-78D9BCBCE6D6}"/>
          </ac:picMkLst>
        </pc:picChg>
        <pc:picChg chg="del">
          <ac:chgData name="Maria Ekström" userId="58cbf4d4-6d95-4bd3-b81d-ef02bdcd4e11" providerId="ADAL" clId="{7E6E2A35-7293-48BD-A99D-0DBB779E2DA0}" dt="2024-05-10T09:26:09.061" v="278" actId="478"/>
          <ac:picMkLst>
            <pc:docMk/>
            <pc:sldMk cId="406010692" sldId="2142532886"/>
            <ac:picMk id="5" creationId="{A7323E05-09EB-6A68-1F4F-C78574691CE1}"/>
          </ac:picMkLst>
        </pc:picChg>
      </pc:sldChg>
      <pc:sldChg chg="addSp delSp modSp add mod">
        <pc:chgData name="Maria Ekström" userId="58cbf4d4-6d95-4bd3-b81d-ef02bdcd4e11" providerId="ADAL" clId="{7E6E2A35-7293-48BD-A99D-0DBB779E2DA0}" dt="2024-05-12T19:00:18.993" v="740" actId="14100"/>
        <pc:sldMkLst>
          <pc:docMk/>
          <pc:sldMk cId="1833072616" sldId="2142532887"/>
        </pc:sldMkLst>
        <pc:picChg chg="del">
          <ac:chgData name="Maria Ekström" userId="58cbf4d4-6d95-4bd3-b81d-ef02bdcd4e11" providerId="ADAL" clId="{7E6E2A35-7293-48BD-A99D-0DBB779E2DA0}" dt="2024-05-10T09:27:16.024" v="284" actId="478"/>
          <ac:picMkLst>
            <pc:docMk/>
            <pc:sldMk cId="1833072616" sldId="2142532887"/>
            <ac:picMk id="3" creationId="{2A938D89-829A-D700-9D37-78D9BCBCE6D6}"/>
          </ac:picMkLst>
        </pc:picChg>
        <pc:picChg chg="add mod">
          <ac:chgData name="Maria Ekström" userId="58cbf4d4-6d95-4bd3-b81d-ef02bdcd4e11" providerId="ADAL" clId="{7E6E2A35-7293-48BD-A99D-0DBB779E2DA0}" dt="2024-05-12T19:00:18.993" v="740" actId="14100"/>
          <ac:picMkLst>
            <pc:docMk/>
            <pc:sldMk cId="1833072616" sldId="2142532887"/>
            <ac:picMk id="4" creationId="{7571477D-407D-D2C4-9696-B778DDCAD0AC}"/>
          </ac:picMkLst>
        </pc:picChg>
        <pc:picChg chg="add del">
          <ac:chgData name="Maria Ekström" userId="58cbf4d4-6d95-4bd3-b81d-ef02bdcd4e11" providerId="ADAL" clId="{7E6E2A35-7293-48BD-A99D-0DBB779E2DA0}" dt="2024-05-10T09:28:12.100" v="294" actId="22"/>
          <ac:picMkLst>
            <pc:docMk/>
            <pc:sldMk cId="1833072616" sldId="2142532887"/>
            <ac:picMk id="6" creationId="{EAFB9999-B688-1F11-40C7-28C9FC62CCE9}"/>
          </ac:picMkLst>
        </pc:picChg>
      </pc:sldChg>
      <pc:sldChg chg="addSp delSp modSp add mod ord">
        <pc:chgData name="Maria Ekström" userId="58cbf4d4-6d95-4bd3-b81d-ef02bdcd4e11" providerId="ADAL" clId="{7E6E2A35-7293-48BD-A99D-0DBB779E2DA0}" dt="2024-05-12T19:04:16.938" v="763"/>
        <pc:sldMkLst>
          <pc:docMk/>
          <pc:sldMk cId="4173634352" sldId="2142532888"/>
        </pc:sldMkLst>
        <pc:picChg chg="add del mod">
          <ac:chgData name="Maria Ekström" userId="58cbf4d4-6d95-4bd3-b81d-ef02bdcd4e11" providerId="ADAL" clId="{7E6E2A35-7293-48BD-A99D-0DBB779E2DA0}" dt="2024-05-12T19:03:06.267" v="758" actId="478"/>
          <ac:picMkLst>
            <pc:docMk/>
            <pc:sldMk cId="4173634352" sldId="2142532888"/>
            <ac:picMk id="3" creationId="{38E1B1AD-7C29-04DE-CC4E-C5B758725F7B}"/>
          </ac:picMkLst>
        </pc:picChg>
        <pc:picChg chg="del">
          <ac:chgData name="Maria Ekström" userId="58cbf4d4-6d95-4bd3-b81d-ef02bdcd4e11" providerId="ADAL" clId="{7E6E2A35-7293-48BD-A99D-0DBB779E2DA0}" dt="2024-05-10T09:27:45.458" v="287" actId="478"/>
          <ac:picMkLst>
            <pc:docMk/>
            <pc:sldMk cId="4173634352" sldId="2142532888"/>
            <ac:picMk id="4" creationId="{7571477D-407D-D2C4-9696-B778DDCAD0AC}"/>
          </ac:picMkLst>
        </pc:picChg>
        <pc:picChg chg="add mod">
          <ac:chgData name="Maria Ekström" userId="58cbf4d4-6d95-4bd3-b81d-ef02bdcd4e11" providerId="ADAL" clId="{7E6E2A35-7293-48BD-A99D-0DBB779E2DA0}" dt="2024-05-12T19:03:41.497" v="761" actId="14100"/>
          <ac:picMkLst>
            <pc:docMk/>
            <pc:sldMk cId="4173634352" sldId="2142532888"/>
            <ac:picMk id="6" creationId="{C02E27C9-FC0D-832F-4056-300536FB3E6E}"/>
          </ac:picMkLst>
        </pc:picChg>
      </pc:sldChg>
      <pc:sldChg chg="addSp delSp modSp add mod ord">
        <pc:chgData name="Maria Ekström" userId="58cbf4d4-6d95-4bd3-b81d-ef02bdcd4e11" providerId="ADAL" clId="{7E6E2A35-7293-48BD-A99D-0DBB779E2DA0}" dt="2024-05-12T19:04:29.970" v="767" actId="14100"/>
        <pc:sldMkLst>
          <pc:docMk/>
          <pc:sldMk cId="1475366629" sldId="2142532889"/>
        </pc:sldMkLst>
        <pc:picChg chg="del">
          <ac:chgData name="Maria Ekström" userId="58cbf4d4-6d95-4bd3-b81d-ef02bdcd4e11" providerId="ADAL" clId="{7E6E2A35-7293-48BD-A99D-0DBB779E2DA0}" dt="2024-05-10T09:28:36.238" v="297" actId="478"/>
          <ac:picMkLst>
            <pc:docMk/>
            <pc:sldMk cId="1475366629" sldId="2142532889"/>
            <ac:picMk id="3" creationId="{38E1B1AD-7C29-04DE-CC4E-C5B758725F7B}"/>
          </ac:picMkLst>
        </pc:picChg>
        <pc:picChg chg="add del">
          <ac:chgData name="Maria Ekström" userId="58cbf4d4-6d95-4bd3-b81d-ef02bdcd4e11" providerId="ADAL" clId="{7E6E2A35-7293-48BD-A99D-0DBB779E2DA0}" dt="2024-05-10T09:28:54.217" v="299" actId="478"/>
          <ac:picMkLst>
            <pc:docMk/>
            <pc:sldMk cId="1475366629" sldId="2142532889"/>
            <ac:picMk id="4" creationId="{0E7ABFF3-0095-DF75-8323-30C7999257DB}"/>
          </ac:picMkLst>
        </pc:picChg>
        <pc:picChg chg="add mod">
          <ac:chgData name="Maria Ekström" userId="58cbf4d4-6d95-4bd3-b81d-ef02bdcd4e11" providerId="ADAL" clId="{7E6E2A35-7293-48BD-A99D-0DBB779E2DA0}" dt="2024-05-12T19:04:29.970" v="767" actId="14100"/>
          <ac:picMkLst>
            <pc:docMk/>
            <pc:sldMk cId="1475366629" sldId="2142532889"/>
            <ac:picMk id="6" creationId="{C6E3D02B-2C2F-E921-8DBC-80AE4F9F1323}"/>
          </ac:picMkLst>
        </pc:picChg>
      </pc:sldChg>
      <pc:sldChg chg="addSp delSp modSp add del mod">
        <pc:chgData name="Maria Ekström" userId="58cbf4d4-6d95-4bd3-b81d-ef02bdcd4e11" providerId="ADAL" clId="{7E6E2A35-7293-48BD-A99D-0DBB779E2DA0}" dt="2024-05-12T19:01:01.110" v="743" actId="2696"/>
        <pc:sldMkLst>
          <pc:docMk/>
          <pc:sldMk cId="97843560" sldId="2142532890"/>
        </pc:sldMkLst>
        <pc:picChg chg="add del mod">
          <ac:chgData name="Maria Ekström" userId="58cbf4d4-6d95-4bd3-b81d-ef02bdcd4e11" providerId="ADAL" clId="{7E6E2A35-7293-48BD-A99D-0DBB779E2DA0}" dt="2024-05-10T18:01:50.956" v="311" actId="478"/>
          <ac:picMkLst>
            <pc:docMk/>
            <pc:sldMk cId="97843560" sldId="2142532890"/>
            <ac:picMk id="3" creationId="{9FBC31C1-F0A1-04EB-AB8B-51F316D37238}"/>
          </ac:picMkLst>
        </pc:picChg>
        <pc:picChg chg="add mod">
          <ac:chgData name="Maria Ekström" userId="58cbf4d4-6d95-4bd3-b81d-ef02bdcd4e11" providerId="ADAL" clId="{7E6E2A35-7293-48BD-A99D-0DBB779E2DA0}" dt="2024-05-10T18:01:55.710" v="313" actId="14100"/>
          <ac:picMkLst>
            <pc:docMk/>
            <pc:sldMk cId="97843560" sldId="2142532890"/>
            <ac:picMk id="5" creationId="{26C11B5A-9F85-DC5B-076B-49C7FA720237}"/>
          </ac:picMkLst>
        </pc:picChg>
        <pc:picChg chg="del">
          <ac:chgData name="Maria Ekström" userId="58cbf4d4-6d95-4bd3-b81d-ef02bdcd4e11" providerId="ADAL" clId="{7E6E2A35-7293-48BD-A99D-0DBB779E2DA0}" dt="2024-05-10T18:00:40.046" v="306" actId="478"/>
          <ac:picMkLst>
            <pc:docMk/>
            <pc:sldMk cId="97843560" sldId="2142532890"/>
            <ac:picMk id="6" creationId="{C6E3D02B-2C2F-E921-8DBC-80AE4F9F1323}"/>
          </ac:picMkLst>
        </pc:picChg>
      </pc:sldChg>
      <pc:sldChg chg="modSp add mod ord">
        <pc:chgData name="Maria Ekström" userId="58cbf4d4-6d95-4bd3-b81d-ef02bdcd4e11" providerId="ADAL" clId="{7E6E2A35-7293-48BD-A99D-0DBB779E2DA0}" dt="2024-05-12T19:02:45.584" v="754" actId="14100"/>
        <pc:sldMkLst>
          <pc:docMk/>
          <pc:sldMk cId="3994726255" sldId="2142532891"/>
        </pc:sldMkLst>
        <pc:picChg chg="mod">
          <ac:chgData name="Maria Ekström" userId="58cbf4d4-6d95-4bd3-b81d-ef02bdcd4e11" providerId="ADAL" clId="{7E6E2A35-7293-48BD-A99D-0DBB779E2DA0}" dt="2024-05-12T19:02:45.584" v="754" actId="14100"/>
          <ac:picMkLst>
            <pc:docMk/>
            <pc:sldMk cId="3994726255" sldId="2142532891"/>
            <ac:picMk id="3" creationId="{9FBC31C1-F0A1-04EB-AB8B-51F316D37238}"/>
          </ac:picMkLst>
        </pc:picChg>
      </pc:sldChg>
      <pc:sldChg chg="addSp delSp modSp add del mod">
        <pc:chgData name="Maria Ekström" userId="58cbf4d4-6d95-4bd3-b81d-ef02bdcd4e11" providerId="ADAL" clId="{7E6E2A35-7293-48BD-A99D-0DBB779E2DA0}" dt="2024-05-12T18:58:03.320" v="736" actId="2696"/>
        <pc:sldMkLst>
          <pc:docMk/>
          <pc:sldMk cId="638849093" sldId="2142532892"/>
        </pc:sldMkLst>
        <pc:spChg chg="add mod">
          <ac:chgData name="Maria Ekström" userId="58cbf4d4-6d95-4bd3-b81d-ef02bdcd4e11" providerId="ADAL" clId="{7E6E2A35-7293-48BD-A99D-0DBB779E2DA0}" dt="2024-05-12T18:54:56.367" v="713" actId="20577"/>
          <ac:spMkLst>
            <pc:docMk/>
            <pc:sldMk cId="638849093" sldId="2142532892"/>
            <ac:spMk id="3" creationId="{5EFE0B2C-36B9-DDE7-E8A0-153C94078196}"/>
          </ac:spMkLst>
        </pc:spChg>
        <pc:spChg chg="del mod">
          <ac:chgData name="Maria Ekström" userId="58cbf4d4-6d95-4bd3-b81d-ef02bdcd4e11" providerId="ADAL" clId="{7E6E2A35-7293-48BD-A99D-0DBB779E2DA0}" dt="2024-05-12T07:05:00.838" v="608"/>
          <ac:spMkLst>
            <pc:docMk/>
            <pc:sldMk cId="638849093" sldId="2142532892"/>
            <ac:spMk id="159" creationId="{00000000-0000-0000-0000-000000000000}"/>
          </ac:spMkLst>
        </pc:spChg>
      </pc:sldChg>
      <pc:sldChg chg="add del">
        <pc:chgData name="Maria Ekström" userId="58cbf4d4-6d95-4bd3-b81d-ef02bdcd4e11" providerId="ADAL" clId="{7E6E2A35-7293-48BD-A99D-0DBB779E2DA0}" dt="2024-05-12T19:04:42.107" v="768" actId="2696"/>
        <pc:sldMkLst>
          <pc:docMk/>
          <pc:sldMk cId="3807815094" sldId="2142532893"/>
        </pc:sldMkLst>
      </pc:sldChg>
      <pc:sldChg chg="modSp add mod">
        <pc:chgData name="Maria Ekström" userId="58cbf4d4-6d95-4bd3-b81d-ef02bdcd4e11" providerId="ADAL" clId="{7E6E2A35-7293-48BD-A99D-0DBB779E2DA0}" dt="2024-05-13T06:26:42.378" v="774" actId="27636"/>
        <pc:sldMkLst>
          <pc:docMk/>
          <pc:sldMk cId="3150732797" sldId="2142532894"/>
        </pc:sldMkLst>
        <pc:spChg chg="mod">
          <ac:chgData name="Maria Ekström" userId="58cbf4d4-6d95-4bd3-b81d-ef02bdcd4e11" providerId="ADAL" clId="{7E6E2A35-7293-48BD-A99D-0DBB779E2DA0}" dt="2024-05-13T06:26:42.378" v="774" actId="27636"/>
          <ac:spMkLst>
            <pc:docMk/>
            <pc:sldMk cId="3150732797" sldId="2142532894"/>
            <ac:spMk id="4" creationId="{13B52587-B16F-C591-5760-AD5F8E6B84B6}"/>
          </ac:spMkLst>
        </pc:spChg>
      </pc:sldChg>
      <pc:sldChg chg="modSp add mod">
        <pc:chgData name="Maria Ekström" userId="58cbf4d4-6d95-4bd3-b81d-ef02bdcd4e11" providerId="ADAL" clId="{7E6E2A35-7293-48BD-A99D-0DBB779E2DA0}" dt="2024-05-13T06:27:14.455" v="775"/>
        <pc:sldMkLst>
          <pc:docMk/>
          <pc:sldMk cId="3432924906" sldId="2142532895"/>
        </pc:sldMkLst>
        <pc:spChg chg="mod">
          <ac:chgData name="Maria Ekström" userId="58cbf4d4-6d95-4bd3-b81d-ef02bdcd4e11" providerId="ADAL" clId="{7E6E2A35-7293-48BD-A99D-0DBB779E2DA0}" dt="2024-05-13T06:27:14.455" v="775"/>
          <ac:spMkLst>
            <pc:docMk/>
            <pc:sldMk cId="3432924906" sldId="2142532895"/>
            <ac:spMk id="4" creationId="{13B52587-B16F-C591-5760-AD5F8E6B84B6}"/>
          </ac:spMkLst>
        </pc:spChg>
      </pc:sldChg>
      <pc:sldChg chg="addSp delSp modSp add mod">
        <pc:chgData name="Maria Ekström" userId="58cbf4d4-6d95-4bd3-b81d-ef02bdcd4e11" providerId="ADAL" clId="{7E6E2A35-7293-48BD-A99D-0DBB779E2DA0}" dt="2024-05-13T06:27:54.984" v="777" actId="27636"/>
        <pc:sldMkLst>
          <pc:docMk/>
          <pc:sldMk cId="1399784335" sldId="2142532896"/>
        </pc:sldMkLst>
        <pc:spChg chg="add">
          <ac:chgData name="Maria Ekström" userId="58cbf4d4-6d95-4bd3-b81d-ef02bdcd4e11" providerId="ADAL" clId="{7E6E2A35-7293-48BD-A99D-0DBB779E2DA0}" dt="2024-05-12T07:09:34.629" v="689"/>
          <ac:spMkLst>
            <pc:docMk/>
            <pc:sldMk cId="1399784335" sldId="2142532896"/>
            <ac:spMk id="2" creationId="{BE37D9A3-A6FC-8EAA-1EC7-C4047E1FE570}"/>
          </ac:spMkLst>
        </pc:spChg>
        <pc:spChg chg="add">
          <ac:chgData name="Maria Ekström" userId="58cbf4d4-6d95-4bd3-b81d-ef02bdcd4e11" providerId="ADAL" clId="{7E6E2A35-7293-48BD-A99D-0DBB779E2DA0}" dt="2024-05-12T07:09:34.629" v="689"/>
          <ac:spMkLst>
            <pc:docMk/>
            <pc:sldMk cId="1399784335" sldId="2142532896"/>
            <ac:spMk id="3" creationId="{4272AEEC-5EDF-FC80-991E-F69C14D32CBB}"/>
          </ac:spMkLst>
        </pc:spChg>
        <pc:spChg chg="mod">
          <ac:chgData name="Maria Ekström" userId="58cbf4d4-6d95-4bd3-b81d-ef02bdcd4e11" providerId="ADAL" clId="{7E6E2A35-7293-48BD-A99D-0DBB779E2DA0}" dt="2024-05-13T06:27:54.984" v="777" actId="27636"/>
          <ac:spMkLst>
            <pc:docMk/>
            <pc:sldMk cId="1399784335" sldId="2142532896"/>
            <ac:spMk id="4" creationId="{13B52587-B16F-C591-5760-AD5F8E6B84B6}"/>
          </ac:spMkLst>
        </pc:spChg>
        <pc:spChg chg="add">
          <ac:chgData name="Maria Ekström" userId="58cbf4d4-6d95-4bd3-b81d-ef02bdcd4e11" providerId="ADAL" clId="{7E6E2A35-7293-48BD-A99D-0DBB779E2DA0}" dt="2024-05-12T07:09:58.882" v="691"/>
          <ac:spMkLst>
            <pc:docMk/>
            <pc:sldMk cId="1399784335" sldId="2142532896"/>
            <ac:spMk id="5" creationId="{E8AE4B84-5104-616E-0723-07771A965A5E}"/>
          </ac:spMkLst>
        </pc:spChg>
        <pc:spChg chg="add">
          <ac:chgData name="Maria Ekström" userId="58cbf4d4-6d95-4bd3-b81d-ef02bdcd4e11" providerId="ADAL" clId="{7E6E2A35-7293-48BD-A99D-0DBB779E2DA0}" dt="2024-05-12T07:09:58.882" v="691"/>
          <ac:spMkLst>
            <pc:docMk/>
            <pc:sldMk cId="1399784335" sldId="2142532896"/>
            <ac:spMk id="6" creationId="{DBA29283-B592-EE08-5F7E-346D3101B1D8}"/>
          </ac:spMkLst>
        </pc:spChg>
        <pc:spChg chg="add mod">
          <ac:chgData name="Maria Ekström" userId="58cbf4d4-6d95-4bd3-b81d-ef02bdcd4e11" providerId="ADAL" clId="{7E6E2A35-7293-48BD-A99D-0DBB779E2DA0}" dt="2024-05-12T07:10:04.416" v="693"/>
          <ac:spMkLst>
            <pc:docMk/>
            <pc:sldMk cId="1399784335" sldId="2142532896"/>
            <ac:spMk id="7" creationId="{A8707CFE-3C06-941F-03D6-94D619034A03}"/>
          </ac:spMkLst>
        </pc:spChg>
        <pc:spChg chg="add mod">
          <ac:chgData name="Maria Ekström" userId="58cbf4d4-6d95-4bd3-b81d-ef02bdcd4e11" providerId="ADAL" clId="{7E6E2A35-7293-48BD-A99D-0DBB779E2DA0}" dt="2024-05-12T07:10:04.416" v="693"/>
          <ac:spMkLst>
            <pc:docMk/>
            <pc:sldMk cId="1399784335" sldId="2142532896"/>
            <ac:spMk id="8" creationId="{BBDD1C5D-2FA5-26DA-8B04-919CCF392C2B}"/>
          </ac:spMkLst>
        </pc:spChg>
        <pc:spChg chg="add mod">
          <ac:chgData name="Maria Ekström" userId="58cbf4d4-6d95-4bd3-b81d-ef02bdcd4e11" providerId="ADAL" clId="{7E6E2A35-7293-48BD-A99D-0DBB779E2DA0}" dt="2024-05-12T07:10:30.220" v="697" actId="1076"/>
          <ac:spMkLst>
            <pc:docMk/>
            <pc:sldMk cId="1399784335" sldId="2142532896"/>
            <ac:spMk id="9" creationId="{B4792A08-F5AB-29F0-61B6-6160DCA5AC2C}"/>
          </ac:spMkLst>
        </pc:spChg>
        <pc:spChg chg="add del mod">
          <ac:chgData name="Maria Ekström" userId="58cbf4d4-6d95-4bd3-b81d-ef02bdcd4e11" providerId="ADAL" clId="{7E6E2A35-7293-48BD-A99D-0DBB779E2DA0}" dt="2024-05-12T07:10:50.175" v="702"/>
          <ac:spMkLst>
            <pc:docMk/>
            <pc:sldMk cId="1399784335" sldId="2142532896"/>
            <ac:spMk id="10" creationId="{84EC0E3B-A038-6B70-3394-D7B3B4DC0F9F}"/>
          </ac:spMkLst>
        </pc:spChg>
        <pc:picChg chg="add">
          <ac:chgData name="Maria Ekström" userId="58cbf4d4-6d95-4bd3-b81d-ef02bdcd4e11" providerId="ADAL" clId="{7E6E2A35-7293-48BD-A99D-0DBB779E2DA0}" dt="2024-05-12T07:09:34.629" v="689"/>
          <ac:picMkLst>
            <pc:docMk/>
            <pc:sldMk cId="1399784335" sldId="2142532896"/>
            <ac:picMk id="1025" creationId="{C7F4DF34-BAF1-3426-7B10-F8D03F24D5BA}"/>
          </ac:picMkLst>
        </pc:picChg>
        <pc:picChg chg="add">
          <ac:chgData name="Maria Ekström" userId="58cbf4d4-6d95-4bd3-b81d-ef02bdcd4e11" providerId="ADAL" clId="{7E6E2A35-7293-48BD-A99D-0DBB779E2DA0}" dt="2024-05-12T07:09:58.882" v="691"/>
          <ac:picMkLst>
            <pc:docMk/>
            <pc:sldMk cId="1399784335" sldId="2142532896"/>
            <ac:picMk id="1028" creationId="{CB9C9292-C62E-1F4F-FA2B-174D6407A9BA}"/>
          </ac:picMkLst>
        </pc:picChg>
        <pc:picChg chg="add mod">
          <ac:chgData name="Maria Ekström" userId="58cbf4d4-6d95-4bd3-b81d-ef02bdcd4e11" providerId="ADAL" clId="{7E6E2A35-7293-48BD-A99D-0DBB779E2DA0}" dt="2024-05-12T07:10:04.416" v="693"/>
          <ac:picMkLst>
            <pc:docMk/>
            <pc:sldMk cId="1399784335" sldId="2142532896"/>
            <ac:picMk id="1031" creationId="{001E6054-FBD7-05BC-9EFB-A6564187FD7D}"/>
          </ac:picMkLst>
        </pc:picChg>
        <pc:picChg chg="add mod">
          <ac:chgData name="Maria Ekström" userId="58cbf4d4-6d95-4bd3-b81d-ef02bdcd4e11" providerId="ADAL" clId="{7E6E2A35-7293-48BD-A99D-0DBB779E2DA0}" dt="2024-05-12T07:11:44.548" v="709" actId="1076"/>
          <ac:picMkLst>
            <pc:docMk/>
            <pc:sldMk cId="1399784335" sldId="2142532896"/>
            <ac:picMk id="1034" creationId="{DBC6286D-7DBD-CCDF-102E-C10A84F76059}"/>
          </ac:picMkLst>
        </pc:picChg>
      </pc:sldChg>
      <pc:sldChg chg="addSp delSp modSp add mod">
        <pc:chgData name="Maria Ekström" userId="58cbf4d4-6d95-4bd3-b81d-ef02bdcd4e11" providerId="ADAL" clId="{7E6E2A35-7293-48BD-A99D-0DBB779E2DA0}" dt="2024-05-12T19:01:57.222" v="750" actId="14100"/>
        <pc:sldMkLst>
          <pc:docMk/>
          <pc:sldMk cId="265828761" sldId="2142532897"/>
        </pc:sldMkLst>
        <pc:picChg chg="add mod">
          <ac:chgData name="Maria Ekström" userId="58cbf4d4-6d95-4bd3-b81d-ef02bdcd4e11" providerId="ADAL" clId="{7E6E2A35-7293-48BD-A99D-0DBB779E2DA0}" dt="2024-05-12T19:01:57.222" v="750" actId="14100"/>
          <ac:picMkLst>
            <pc:docMk/>
            <pc:sldMk cId="265828761" sldId="2142532897"/>
            <ac:picMk id="3" creationId="{A02BE3DD-E1EB-9E07-5AA7-E65B150862DD}"/>
          </ac:picMkLst>
        </pc:picChg>
        <pc:picChg chg="del">
          <ac:chgData name="Maria Ekström" userId="58cbf4d4-6d95-4bd3-b81d-ef02bdcd4e11" providerId="ADAL" clId="{7E6E2A35-7293-48BD-A99D-0DBB779E2DA0}" dt="2024-05-12T19:01:49.519" v="747" actId="478"/>
          <ac:picMkLst>
            <pc:docMk/>
            <pc:sldMk cId="265828761" sldId="2142532897"/>
            <ac:picMk id="4" creationId="{7571477D-407D-D2C4-9696-B778DDCAD0A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188A28-E0A8-56BD-DFB5-425692C47E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Brf Kämpen </a:t>
            </a:r>
            <a:endParaRPr lang="en-SE"/>
          </a:p>
        </p:txBody>
      </p:sp>
      <p:sp>
        <p:nvSpPr>
          <p:cNvPr id="3" name="Date Placeholder 2">
            <a:extLst>
              <a:ext uri="{FF2B5EF4-FFF2-40B4-BE49-F238E27FC236}">
                <a16:creationId xmlns:a16="http://schemas.microsoft.com/office/drawing/2014/main" id="{BD0AFB2C-BD68-7F42-670D-DCEA1EB4E9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199744-D892-4837-A864-037A92C399F9}" type="datetime8">
              <a:rPr lang="en-SE" smtClean="0"/>
              <a:t>2024-05-13 08:26</a:t>
            </a:fld>
            <a:endParaRPr lang="en-SE"/>
          </a:p>
        </p:txBody>
      </p:sp>
      <p:sp>
        <p:nvSpPr>
          <p:cNvPr id="4" name="Footer Placeholder 3">
            <a:extLst>
              <a:ext uri="{FF2B5EF4-FFF2-40B4-BE49-F238E27FC236}">
                <a16:creationId xmlns:a16="http://schemas.microsoft.com/office/drawing/2014/main" id="{750D5EDD-1129-4B05-FB03-50D4583ABC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634C9412-DC68-72BD-CD5C-C37F67B6DE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10261D-BDB4-4BCD-9FF4-D866617CCD42}" type="slidenum">
              <a:rPr lang="en-SE" smtClean="0"/>
              <a:t>‹#›</a:t>
            </a:fld>
            <a:endParaRPr lang="en-SE"/>
          </a:p>
        </p:txBody>
      </p:sp>
    </p:spTree>
    <p:extLst>
      <p:ext uri="{BB962C8B-B14F-4D97-AF65-F5344CB8AC3E}">
        <p14:creationId xmlns:p14="http://schemas.microsoft.com/office/powerpoint/2010/main" val="55184462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Brf Kämpen </a:t>
            </a:r>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E0022-C635-425B-A270-CC05F8A9745F}" type="datetime8">
              <a:rPr lang="en-SE" smtClean="0"/>
              <a:t>2024-05-13 08:25</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5634C-BA4D-4A72-92B9-33C7CEFE5832}" type="slidenum">
              <a:rPr lang="en-SE" smtClean="0"/>
              <a:t>‹#›</a:t>
            </a:fld>
            <a:endParaRPr lang="en-SE"/>
          </a:p>
        </p:txBody>
      </p:sp>
    </p:spTree>
    <p:extLst>
      <p:ext uri="{BB962C8B-B14F-4D97-AF65-F5344CB8AC3E}">
        <p14:creationId xmlns:p14="http://schemas.microsoft.com/office/powerpoint/2010/main" val="19247783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B07791DF-5E92-4B74-8FC2-5603BD8F915C}" type="datetime1">
              <a:rPr lang="en-US" smtClean="0"/>
              <a:t>5/13/2024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3365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813A2B21-2608-47FC-B72A-D7C3B5C52911}" type="datetime1">
              <a:rPr lang="en-US" smtClean="0"/>
              <a:t>5/13/2024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3124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1C43FF8A-D396-46A8-ADEB-30CB89D49255}" type="datetime1">
              <a:rPr lang="en-US" smtClean="0"/>
              <a:t>5/13/2024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21475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73F8-C6FC-8A45-AC94-39495D443C29}"/>
              </a:ext>
            </a:extLst>
          </p:cNvPr>
          <p:cNvSpPr>
            <a:spLocks noGrp="1"/>
          </p:cNvSpPr>
          <p:nvPr>
            <p:ph type="title" hasCustomPrompt="1"/>
          </p:nvPr>
        </p:nvSpPr>
        <p:spPr>
          <a:xfrm>
            <a:off x="838200" y="365125"/>
            <a:ext cx="10515600" cy="939995"/>
          </a:xfrm>
        </p:spPr>
        <p:txBody>
          <a:bodyPr anchor="b" anchorCtr="0">
            <a:normAutofit/>
          </a:bodyPr>
          <a:lstStyle>
            <a:lvl1pPr>
              <a:defRPr sz="3200"/>
            </a:lvl1pPr>
          </a:lstStyle>
          <a:p>
            <a:r>
              <a:rPr lang="en-GB" dirty="0"/>
              <a:t>Click to add heading</a:t>
            </a:r>
          </a:p>
        </p:txBody>
      </p:sp>
      <p:sp>
        <p:nvSpPr>
          <p:cNvPr id="5" name="Rectangle 4">
            <a:extLst>
              <a:ext uri="{FF2B5EF4-FFF2-40B4-BE49-F238E27FC236}">
                <a16:creationId xmlns:a16="http://schemas.microsoft.com/office/drawing/2014/main" id="{319A61F0-1F71-3840-8C8D-59B644529550}"/>
              </a:ext>
            </a:extLst>
          </p:cNvPr>
          <p:cNvSpPr/>
          <p:nvPr userDrawn="1"/>
        </p:nvSpPr>
        <p:spPr>
          <a:xfrm>
            <a:off x="934453" y="1367300"/>
            <a:ext cx="72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a:extLst>
              <a:ext uri="{FF2B5EF4-FFF2-40B4-BE49-F238E27FC236}">
                <a16:creationId xmlns:a16="http://schemas.microsoft.com/office/drawing/2014/main" id="{5F56F1BE-169B-6F4B-A10E-3B2C92497A8B}"/>
              </a:ext>
            </a:extLst>
          </p:cNvPr>
          <p:cNvSpPr>
            <a:spLocks noGrp="1"/>
          </p:cNvSpPr>
          <p:nvPr>
            <p:ph sz="quarter" idx="10" hasCustomPrompt="1"/>
          </p:nvPr>
        </p:nvSpPr>
        <p:spPr>
          <a:xfrm>
            <a:off x="838200" y="1704780"/>
            <a:ext cx="5181600" cy="4472182"/>
          </a:xfrm>
        </p:spPr>
        <p:txBody>
          <a:bodyPr/>
          <a:lstStyle>
            <a:lvl1pPr marL="0" indent="0">
              <a:buNone/>
              <a:defRPr/>
            </a:lvl1pPr>
          </a:lstStyle>
          <a:p>
            <a:pPr lvl="0"/>
            <a:r>
              <a:rPr lang="en-GB" dirty="0"/>
              <a:t>Click to add text</a:t>
            </a:r>
          </a:p>
        </p:txBody>
      </p:sp>
      <p:sp>
        <p:nvSpPr>
          <p:cNvPr id="9" name="Content Placeholder 7">
            <a:extLst>
              <a:ext uri="{FF2B5EF4-FFF2-40B4-BE49-F238E27FC236}">
                <a16:creationId xmlns:a16="http://schemas.microsoft.com/office/drawing/2014/main" id="{9ABAF5BC-7C8F-4849-8C75-195E003DDF54}"/>
              </a:ext>
            </a:extLst>
          </p:cNvPr>
          <p:cNvSpPr>
            <a:spLocks noGrp="1"/>
          </p:cNvSpPr>
          <p:nvPr>
            <p:ph sz="quarter" idx="11" hasCustomPrompt="1"/>
          </p:nvPr>
        </p:nvSpPr>
        <p:spPr>
          <a:xfrm>
            <a:off x="6172200" y="1704780"/>
            <a:ext cx="5181600" cy="4472182"/>
          </a:xfrm>
        </p:spPr>
        <p:txBody>
          <a:bodyPr/>
          <a:lstStyle>
            <a:lvl1pPr marL="0" indent="0">
              <a:buNone/>
              <a:defRPr/>
            </a:lvl1pPr>
          </a:lstStyle>
          <a:p>
            <a:pPr lvl="0"/>
            <a:r>
              <a:rPr lang="en-GB" dirty="0"/>
              <a:t>Click to add text</a:t>
            </a:r>
          </a:p>
        </p:txBody>
      </p:sp>
    </p:spTree>
    <p:extLst>
      <p:ext uri="{BB962C8B-B14F-4D97-AF65-F5344CB8AC3E}">
        <p14:creationId xmlns:p14="http://schemas.microsoft.com/office/powerpoint/2010/main" val="25792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8447EDA3-4856-4ADD-ACFB-59BFBBFA0C25}" type="datetime1">
              <a:rPr lang="en-US" smtClean="0"/>
              <a:t>5/13/2024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766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FD51A0E2-C694-4C44-B722-F5FC59E70607}" type="datetime1">
              <a:rPr lang="en-US" smtClean="0"/>
              <a:t>5/13/2024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7943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3EB46DA2-F33B-4567-AE8D-839B6075360A}" type="datetime1">
              <a:rPr lang="en-US" smtClean="0"/>
              <a:t>5/13/2024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558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1F62B412-5858-4DBE-A04D-786420A8850C}" type="datetime1">
              <a:rPr lang="en-US" smtClean="0"/>
              <a:t>5/13/2024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569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31A919-333C-4354-8B86-1C3D054BD86E}" type="datetime1">
              <a:rPr lang="en-US" smtClean="0"/>
              <a:t>5/13/2024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852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E8D5E914-7B26-4948-AF9E-1E2BC54425EF}" type="datetime1">
              <a:rPr lang="en-US" smtClean="0"/>
              <a:t>5/13/2024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0334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B48FB55-C7CF-4CD2-BAF2-972AD2B458F4}" type="datetime1">
              <a:rPr lang="en-US" smtClean="0"/>
              <a:t>5/13/2024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0673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F5B6EC2-8C80-42AA-A45B-EC5B7F500276}" type="datetime1">
              <a:rPr lang="en-US" smtClean="0"/>
              <a:t>5/13/2024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1706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6178771C-4498-4FC2-8A85-73D691194227}" type="datetime1">
              <a:rPr lang="en-US" smtClean="0"/>
              <a:t>5/13/2024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4">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4976004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0" r:id="rId12"/>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hyperlink" Target="mailto:hakanp66@gmail.com"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7"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8" name="Rectangle 13">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15">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B324AD97-3EE5-372B-6F53-13138E56906C}"/>
              </a:ext>
            </a:extLst>
          </p:cNvPr>
          <p:cNvPicPr>
            <a:picLocks noChangeAspect="1"/>
          </p:cNvPicPr>
          <p:nvPr/>
        </p:nvPicPr>
        <p:blipFill rotWithShape="1">
          <a:blip r:embed="rId3">
            <a:alphaModFix/>
          </a:blip>
          <a:srcRect t="35618" r="1" b="22476"/>
          <a:stretch/>
        </p:blipFill>
        <p:spPr>
          <a:xfrm>
            <a:off x="20" y="10"/>
            <a:ext cx="12191980" cy="6857990"/>
          </a:xfrm>
          <a:prstGeom prst="rect">
            <a:avLst/>
          </a:prstGeom>
        </p:spPr>
      </p:pic>
      <p:sp>
        <p:nvSpPr>
          <p:cNvPr id="30" name="Rectangle 17">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64716B-0884-89AF-9FDE-FEBD385333E1}"/>
              </a:ext>
            </a:extLst>
          </p:cNvPr>
          <p:cNvSpPr>
            <a:spLocks noGrp="1"/>
          </p:cNvSpPr>
          <p:nvPr>
            <p:ph type="title"/>
          </p:nvPr>
        </p:nvSpPr>
        <p:spPr>
          <a:xfrm>
            <a:off x="1005654" y="565846"/>
            <a:ext cx="4958128" cy="3755144"/>
          </a:xfrm>
        </p:spPr>
        <p:txBody>
          <a:bodyPr vert="horz" lIns="91440" tIns="45720" rIns="91440" bIns="45720" rtlCol="0" anchor="b">
            <a:normAutofit/>
          </a:bodyPr>
          <a:lstStyle/>
          <a:p>
            <a:br>
              <a:rPr lang="en-US" dirty="0">
                <a:solidFill>
                  <a:srgbClr val="FFFFFF"/>
                </a:solidFill>
              </a:rPr>
            </a:br>
            <a:r>
              <a:rPr lang="en-US" dirty="0" err="1">
                <a:solidFill>
                  <a:srgbClr val="FFFFFF"/>
                </a:solidFill>
              </a:rPr>
              <a:t>Medlemsmöte</a:t>
            </a:r>
            <a:r>
              <a:rPr lang="en-US" dirty="0">
                <a:solidFill>
                  <a:srgbClr val="FFFFFF"/>
                </a:solidFill>
              </a:rPr>
              <a:t> /</a:t>
            </a:r>
            <a:r>
              <a:rPr lang="en-US" dirty="0" err="1">
                <a:solidFill>
                  <a:srgbClr val="FFFFFF"/>
                </a:solidFill>
              </a:rPr>
              <a:t>föreningsstämma</a:t>
            </a:r>
            <a:r>
              <a:rPr lang="en-US" dirty="0">
                <a:solidFill>
                  <a:srgbClr val="FFFFFF"/>
                </a:solidFill>
              </a:rPr>
              <a:t> 2024-05-13</a:t>
            </a:r>
            <a:br>
              <a:rPr lang="en-US" dirty="0">
                <a:solidFill>
                  <a:srgbClr val="FFFFFF"/>
                </a:solidFill>
              </a:rPr>
            </a:br>
            <a:r>
              <a:rPr lang="en-US" dirty="0" err="1">
                <a:solidFill>
                  <a:srgbClr val="FFFFFF"/>
                </a:solidFill>
              </a:rPr>
              <a:t>Brf</a:t>
            </a:r>
            <a:r>
              <a:rPr lang="en-US" dirty="0">
                <a:solidFill>
                  <a:srgbClr val="FFFFFF"/>
                </a:solidFill>
              </a:rPr>
              <a:t> </a:t>
            </a:r>
            <a:r>
              <a:rPr lang="en-US" dirty="0" err="1">
                <a:solidFill>
                  <a:srgbClr val="FFFFFF"/>
                </a:solidFill>
              </a:rPr>
              <a:t>Kämpen</a:t>
            </a:r>
            <a:endParaRPr lang="en-US" dirty="0">
              <a:solidFill>
                <a:srgbClr val="FFFFFF"/>
              </a:solidFill>
            </a:endParaRPr>
          </a:p>
        </p:txBody>
      </p:sp>
      <p:pic>
        <p:nvPicPr>
          <p:cNvPr id="5" name="Picture 4">
            <a:extLst>
              <a:ext uri="{FF2B5EF4-FFF2-40B4-BE49-F238E27FC236}">
                <a16:creationId xmlns:a16="http://schemas.microsoft.com/office/drawing/2014/main" id="{EAE4D5BF-8964-2744-B4D3-5F3A21B2C20C}"/>
              </a:ext>
            </a:extLst>
          </p:cNvPr>
          <p:cNvPicPr>
            <a:picLocks noChangeAspect="1"/>
          </p:cNvPicPr>
          <p:nvPr/>
        </p:nvPicPr>
        <p:blipFill>
          <a:blip r:embed="rId4"/>
          <a:stretch>
            <a:fillRect/>
          </a:stretch>
        </p:blipFill>
        <p:spPr>
          <a:xfrm>
            <a:off x="10360638" y="5750563"/>
            <a:ext cx="1743075" cy="1090319"/>
          </a:xfrm>
          <a:prstGeom prst="rect">
            <a:avLst/>
          </a:prstGeom>
        </p:spPr>
      </p:pic>
    </p:spTree>
    <p:extLst>
      <p:ext uri="{BB962C8B-B14F-4D97-AF65-F5344CB8AC3E}">
        <p14:creationId xmlns:p14="http://schemas.microsoft.com/office/powerpoint/2010/main" val="389736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9" name="Content Placeholder 8">
            <a:extLst>
              <a:ext uri="{FF2B5EF4-FFF2-40B4-BE49-F238E27FC236}">
                <a16:creationId xmlns:a16="http://schemas.microsoft.com/office/drawing/2014/main" id="{854361E7-51DE-CD95-0BBC-64386351C4F6}"/>
              </a:ext>
            </a:extLst>
          </p:cNvPr>
          <p:cNvPicPr>
            <a:picLocks noGrp="1" noChangeAspect="1"/>
          </p:cNvPicPr>
          <p:nvPr>
            <p:ph sz="quarter" idx="10"/>
          </p:nvPr>
        </p:nvPicPr>
        <p:blipFill>
          <a:blip r:embed="rId5"/>
          <a:stretch>
            <a:fillRect/>
          </a:stretch>
        </p:blipFill>
        <p:spPr>
          <a:xfrm>
            <a:off x="1473151" y="645459"/>
            <a:ext cx="7375014" cy="4912553"/>
          </a:xfrm>
        </p:spPr>
      </p:pic>
    </p:spTree>
    <p:extLst>
      <p:ext uri="{BB962C8B-B14F-4D97-AF65-F5344CB8AC3E}">
        <p14:creationId xmlns:p14="http://schemas.microsoft.com/office/powerpoint/2010/main" val="11642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Picture 4">
            <a:extLst>
              <a:ext uri="{FF2B5EF4-FFF2-40B4-BE49-F238E27FC236}">
                <a16:creationId xmlns:a16="http://schemas.microsoft.com/office/drawing/2014/main" id="{A7323E05-09EB-6A68-1F4F-C78574691CE1}"/>
              </a:ext>
            </a:extLst>
          </p:cNvPr>
          <p:cNvPicPr>
            <a:picLocks noChangeAspect="1"/>
          </p:cNvPicPr>
          <p:nvPr/>
        </p:nvPicPr>
        <p:blipFill>
          <a:blip r:embed="rId5"/>
          <a:stretch>
            <a:fillRect/>
          </a:stretch>
        </p:blipFill>
        <p:spPr>
          <a:xfrm>
            <a:off x="1685365" y="626940"/>
            <a:ext cx="8408893" cy="5284057"/>
          </a:xfrm>
          <a:prstGeom prst="rect">
            <a:avLst/>
          </a:prstGeom>
        </p:spPr>
      </p:pic>
    </p:spTree>
    <p:extLst>
      <p:ext uri="{BB962C8B-B14F-4D97-AF65-F5344CB8AC3E}">
        <p14:creationId xmlns:p14="http://schemas.microsoft.com/office/powerpoint/2010/main" val="306391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4" name="Picture 3">
            <a:extLst>
              <a:ext uri="{FF2B5EF4-FFF2-40B4-BE49-F238E27FC236}">
                <a16:creationId xmlns:a16="http://schemas.microsoft.com/office/drawing/2014/main" id="{7571477D-407D-D2C4-9696-B778DDCAD0AC}"/>
              </a:ext>
            </a:extLst>
          </p:cNvPr>
          <p:cNvPicPr>
            <a:picLocks noChangeAspect="1"/>
          </p:cNvPicPr>
          <p:nvPr/>
        </p:nvPicPr>
        <p:blipFill>
          <a:blip r:embed="rId5"/>
          <a:stretch>
            <a:fillRect/>
          </a:stretch>
        </p:blipFill>
        <p:spPr>
          <a:xfrm>
            <a:off x="2088776" y="797858"/>
            <a:ext cx="7870405" cy="5360385"/>
          </a:xfrm>
          <a:prstGeom prst="rect">
            <a:avLst/>
          </a:prstGeom>
        </p:spPr>
      </p:pic>
    </p:spTree>
    <p:extLst>
      <p:ext uri="{BB962C8B-B14F-4D97-AF65-F5344CB8AC3E}">
        <p14:creationId xmlns:p14="http://schemas.microsoft.com/office/powerpoint/2010/main" val="183307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3" name="Picture 2">
            <a:extLst>
              <a:ext uri="{FF2B5EF4-FFF2-40B4-BE49-F238E27FC236}">
                <a16:creationId xmlns:a16="http://schemas.microsoft.com/office/drawing/2014/main" id="{A02BE3DD-E1EB-9E07-5AA7-E65B150862DD}"/>
              </a:ext>
            </a:extLst>
          </p:cNvPr>
          <p:cNvPicPr>
            <a:picLocks noChangeAspect="1"/>
          </p:cNvPicPr>
          <p:nvPr/>
        </p:nvPicPr>
        <p:blipFill>
          <a:blip r:embed="rId5"/>
          <a:stretch>
            <a:fillRect/>
          </a:stretch>
        </p:blipFill>
        <p:spPr>
          <a:xfrm>
            <a:off x="2076450" y="862365"/>
            <a:ext cx="7943849" cy="5195565"/>
          </a:xfrm>
          <a:prstGeom prst="rect">
            <a:avLst/>
          </a:prstGeom>
        </p:spPr>
      </p:pic>
    </p:spTree>
    <p:extLst>
      <p:ext uri="{BB962C8B-B14F-4D97-AF65-F5344CB8AC3E}">
        <p14:creationId xmlns:p14="http://schemas.microsoft.com/office/powerpoint/2010/main" val="26582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3" name="Picture 2">
            <a:extLst>
              <a:ext uri="{FF2B5EF4-FFF2-40B4-BE49-F238E27FC236}">
                <a16:creationId xmlns:a16="http://schemas.microsoft.com/office/drawing/2014/main" id="{9FBC31C1-F0A1-04EB-AB8B-51F316D37238}"/>
              </a:ext>
            </a:extLst>
          </p:cNvPr>
          <p:cNvPicPr>
            <a:picLocks noChangeAspect="1"/>
          </p:cNvPicPr>
          <p:nvPr/>
        </p:nvPicPr>
        <p:blipFill>
          <a:blip r:embed="rId5"/>
          <a:stretch>
            <a:fillRect/>
          </a:stretch>
        </p:blipFill>
        <p:spPr>
          <a:xfrm>
            <a:off x="2474259" y="1013013"/>
            <a:ext cx="7171385" cy="4881046"/>
          </a:xfrm>
          <a:prstGeom prst="rect">
            <a:avLst/>
          </a:prstGeom>
        </p:spPr>
      </p:pic>
    </p:spTree>
    <p:extLst>
      <p:ext uri="{BB962C8B-B14F-4D97-AF65-F5344CB8AC3E}">
        <p14:creationId xmlns:p14="http://schemas.microsoft.com/office/powerpoint/2010/main" val="399472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6" name="Picture 5">
            <a:extLst>
              <a:ext uri="{FF2B5EF4-FFF2-40B4-BE49-F238E27FC236}">
                <a16:creationId xmlns:a16="http://schemas.microsoft.com/office/drawing/2014/main" id="{C02E27C9-FC0D-832F-4056-300536FB3E6E}"/>
              </a:ext>
            </a:extLst>
          </p:cNvPr>
          <p:cNvPicPr>
            <a:picLocks noChangeAspect="1"/>
          </p:cNvPicPr>
          <p:nvPr/>
        </p:nvPicPr>
        <p:blipFill>
          <a:blip r:embed="rId5"/>
          <a:stretch>
            <a:fillRect/>
          </a:stretch>
        </p:blipFill>
        <p:spPr>
          <a:xfrm>
            <a:off x="2761129" y="1030942"/>
            <a:ext cx="6830583" cy="4685780"/>
          </a:xfrm>
          <a:prstGeom prst="rect">
            <a:avLst/>
          </a:prstGeom>
        </p:spPr>
      </p:pic>
    </p:spTree>
    <p:extLst>
      <p:ext uri="{BB962C8B-B14F-4D97-AF65-F5344CB8AC3E}">
        <p14:creationId xmlns:p14="http://schemas.microsoft.com/office/powerpoint/2010/main" val="417363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6" name="Picture 5">
            <a:extLst>
              <a:ext uri="{FF2B5EF4-FFF2-40B4-BE49-F238E27FC236}">
                <a16:creationId xmlns:a16="http://schemas.microsoft.com/office/drawing/2014/main" id="{C6E3D02B-2C2F-E921-8DBC-80AE4F9F1323}"/>
              </a:ext>
            </a:extLst>
          </p:cNvPr>
          <p:cNvPicPr>
            <a:picLocks noChangeAspect="1"/>
          </p:cNvPicPr>
          <p:nvPr/>
        </p:nvPicPr>
        <p:blipFill>
          <a:blip r:embed="rId5"/>
          <a:stretch>
            <a:fillRect/>
          </a:stretch>
        </p:blipFill>
        <p:spPr>
          <a:xfrm>
            <a:off x="2286000" y="1219200"/>
            <a:ext cx="7010765" cy="4840213"/>
          </a:xfrm>
          <a:prstGeom prst="rect">
            <a:avLst/>
          </a:prstGeom>
        </p:spPr>
      </p:pic>
    </p:spTree>
    <p:extLst>
      <p:ext uri="{BB962C8B-B14F-4D97-AF65-F5344CB8AC3E}">
        <p14:creationId xmlns:p14="http://schemas.microsoft.com/office/powerpoint/2010/main" val="147536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199"/>
          <p:cNvPicPr/>
          <p:nvPr/>
        </p:nvPicPr>
        <p:blipFill>
          <a:blip r:embed="rId2"/>
          <a:stretch/>
        </p:blipFill>
        <p:spPr>
          <a:xfrm>
            <a:off x="7632000" y="3888000"/>
            <a:ext cx="4515120" cy="3240000"/>
          </a:xfrm>
          <a:prstGeom prst="rect">
            <a:avLst/>
          </a:prstGeom>
          <a:ln>
            <a:noFill/>
          </a:ln>
        </p:spPr>
      </p:pic>
      <p:pic>
        <p:nvPicPr>
          <p:cNvPr id="201" name="Picture 200"/>
          <p:cNvPicPr/>
          <p:nvPr/>
        </p:nvPicPr>
        <p:blipFill>
          <a:blip r:embed="rId3"/>
          <a:stretch/>
        </p:blipFill>
        <p:spPr>
          <a:xfrm flipH="1">
            <a:off x="3823200" y="3888000"/>
            <a:ext cx="3808800" cy="3238560"/>
          </a:xfrm>
          <a:prstGeom prst="rect">
            <a:avLst/>
          </a:prstGeom>
          <a:ln>
            <a:noFill/>
          </a:ln>
        </p:spPr>
      </p:pic>
      <p:pic>
        <p:nvPicPr>
          <p:cNvPr id="202" name="Picture 201"/>
          <p:cNvPicPr/>
          <p:nvPr/>
        </p:nvPicPr>
        <p:blipFill>
          <a:blip r:embed="rId4"/>
          <a:stretch/>
        </p:blipFill>
        <p:spPr>
          <a:xfrm>
            <a:off x="0" y="3888000"/>
            <a:ext cx="3820320" cy="3240000"/>
          </a:xfrm>
          <a:prstGeom prst="rect">
            <a:avLst/>
          </a:prstGeom>
          <a:ln>
            <a:noFill/>
          </a:ln>
        </p:spPr>
      </p:pic>
      <p:sp>
        <p:nvSpPr>
          <p:cNvPr id="203" name="CustomShape 1"/>
          <p:cNvSpPr/>
          <p:nvPr/>
        </p:nvSpPr>
        <p:spPr>
          <a:xfrm>
            <a:off x="4104000" y="1152000"/>
            <a:ext cx="2950560" cy="210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800" b="0" strike="noStrike" spc="-1">
                <a:solidFill>
                  <a:srgbClr val="000000"/>
                </a:solidFill>
                <a:latin typeface="Arial"/>
                <a:ea typeface="DejaVu Sans"/>
              </a:rPr>
              <a:t>               </a:t>
            </a:r>
            <a:r>
              <a:rPr lang="sv-SE" sz="6600" b="0" strike="noStrike" spc="-1">
                <a:solidFill>
                  <a:srgbClr val="000000"/>
                </a:solidFill>
                <a:latin typeface="Arial"/>
                <a:ea typeface="DejaVu Sans"/>
              </a:rPr>
              <a:t> Tack !</a:t>
            </a:r>
            <a:endParaRPr lang="sv-SE" sz="66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6"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37"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14">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9" name="Group 16">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8" name="Picture 17">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0" name="Picture 18">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2ADF7728-0F32-0A49-CC6B-6BBD1682E6E4}"/>
              </a:ext>
            </a:extLst>
          </p:cNvPr>
          <p:cNvSpPr>
            <a:spLocks noGrp="1"/>
          </p:cNvSpPr>
          <p:nvPr>
            <p:ph type="title"/>
          </p:nvPr>
        </p:nvSpPr>
        <p:spPr>
          <a:xfrm>
            <a:off x="5638800" y="586993"/>
            <a:ext cx="5867400" cy="854398"/>
          </a:xfrm>
        </p:spPr>
        <p:txBody>
          <a:bodyPr vert="horz" lIns="91440" tIns="45720" rIns="91440" bIns="45720" rtlCol="0" anchor="ctr">
            <a:normAutofit/>
          </a:bodyPr>
          <a:lstStyle/>
          <a:p>
            <a:r>
              <a:rPr lang="sv-SE" dirty="0"/>
              <a:t>Vad händer i vår förening </a:t>
            </a:r>
          </a:p>
        </p:txBody>
      </p:sp>
      <p:pic>
        <p:nvPicPr>
          <p:cNvPr id="4" name="Picture 3">
            <a:extLst>
              <a:ext uri="{FF2B5EF4-FFF2-40B4-BE49-F238E27FC236}">
                <a16:creationId xmlns:a16="http://schemas.microsoft.com/office/drawing/2014/main" id="{81FA54E6-06D2-BD41-72DC-AEF5D73F76F6}"/>
              </a:ext>
            </a:extLst>
          </p:cNvPr>
          <p:cNvPicPr>
            <a:picLocks noChangeAspect="1"/>
          </p:cNvPicPr>
          <p:nvPr/>
        </p:nvPicPr>
        <p:blipFill rotWithShape="1">
          <a:blip r:embed="rId5"/>
          <a:srcRect t="4160" r="-1" b="-1"/>
          <a:stretch/>
        </p:blipFill>
        <p:spPr>
          <a:xfrm>
            <a:off x="746788" y="613741"/>
            <a:ext cx="4443927" cy="5716862"/>
          </a:xfrm>
          <a:prstGeom prst="rect">
            <a:avLst/>
          </a:prstGeom>
        </p:spPr>
      </p:pic>
      <p:sp>
        <p:nvSpPr>
          <p:cNvPr id="3" name="Content Placeholder 2">
            <a:extLst>
              <a:ext uri="{FF2B5EF4-FFF2-40B4-BE49-F238E27FC236}">
                <a16:creationId xmlns:a16="http://schemas.microsoft.com/office/drawing/2014/main" id="{9F96D385-3AA5-139C-A1C1-84C3400E276F}"/>
              </a:ext>
            </a:extLst>
          </p:cNvPr>
          <p:cNvSpPr>
            <a:spLocks noGrp="1"/>
          </p:cNvSpPr>
          <p:nvPr>
            <p:ph sz="quarter" idx="10"/>
          </p:nvPr>
        </p:nvSpPr>
        <p:spPr>
          <a:xfrm>
            <a:off x="5904036" y="1441391"/>
            <a:ext cx="5943540" cy="5042519"/>
          </a:xfrm>
        </p:spPr>
        <p:txBody>
          <a:bodyPr vert="horz" lIns="91440" tIns="45720" rIns="91440" bIns="45720" rtlCol="0">
            <a:normAutofit/>
          </a:bodyPr>
          <a:lstStyle/>
          <a:p>
            <a:pPr marL="457200" indent="-342900">
              <a:spcAft>
                <a:spcPts val="800"/>
              </a:spcAft>
              <a:buFont typeface="Arial" panose="020B0604020202020204" pitchFamily="34" charset="0"/>
              <a:buChar char="•"/>
            </a:pPr>
            <a:r>
              <a:rPr lang="sv" sz="1900" dirty="0">
                <a:latin typeface="Calibri" panose="020F0502020204030204" pitchFamily="34" charset="0"/>
                <a:ea typeface="Calibri" panose="020F0502020204030204" pitchFamily="34" charset="0"/>
                <a:cs typeface="Calibri" panose="020F0502020204030204" pitchFamily="34" charset="0"/>
              </a:rPr>
              <a:t>F.d. Handels lokaler</a:t>
            </a:r>
          </a:p>
          <a:p>
            <a:pPr marL="457200" indent="-342900">
              <a:spcAft>
                <a:spcPts val="800"/>
              </a:spcAft>
              <a:buFont typeface="Arial" panose="020B0604020202020204" pitchFamily="34" charset="0"/>
              <a:buChar char="•"/>
            </a:pPr>
            <a:r>
              <a:rPr lang="sv" sz="1900" dirty="0">
                <a:effectLst/>
                <a:latin typeface="Calibri" panose="020F0502020204030204" pitchFamily="34" charset="0"/>
                <a:ea typeface="Calibri" panose="020F0502020204030204" pitchFamily="34" charset="0"/>
                <a:cs typeface="Calibri" panose="020F0502020204030204" pitchFamily="34" charset="0"/>
              </a:rPr>
              <a:t>Förskolan</a:t>
            </a:r>
          </a:p>
          <a:p>
            <a:pPr marL="457200" indent="-342900">
              <a:spcAft>
                <a:spcPts val="800"/>
              </a:spcAft>
              <a:buFont typeface="Arial" panose="020B0604020202020204" pitchFamily="34" charset="0"/>
              <a:buChar char="•"/>
            </a:pPr>
            <a:r>
              <a:rPr lang="sv" sz="1900" dirty="0">
                <a:latin typeface="Calibri" panose="020F0502020204030204" pitchFamily="34" charset="0"/>
                <a:ea typeface="Calibri" panose="020F0502020204030204" pitchFamily="34" charset="0"/>
                <a:cs typeface="Calibri" panose="020F0502020204030204" pitchFamily="34" charset="0"/>
              </a:rPr>
              <a:t>Garagetak och pelare</a:t>
            </a:r>
          </a:p>
          <a:p>
            <a:pPr marL="457200" indent="-342900">
              <a:spcAft>
                <a:spcPts val="800"/>
              </a:spcAft>
              <a:buFont typeface="Arial" panose="020B0604020202020204" pitchFamily="34" charset="0"/>
              <a:buChar char="•"/>
            </a:pPr>
            <a:r>
              <a:rPr lang="sv" sz="1900" dirty="0">
                <a:effectLst/>
                <a:latin typeface="Calibri" panose="020F0502020204030204" pitchFamily="34" charset="0"/>
                <a:ea typeface="Calibri" panose="020F0502020204030204" pitchFamily="34" charset="0"/>
                <a:cs typeface="Calibri" panose="020F0502020204030204" pitchFamily="34" charset="0"/>
              </a:rPr>
              <a:t>Ventilation i tvättstugor, garage mm</a:t>
            </a:r>
          </a:p>
          <a:p>
            <a:pPr marL="457200" indent="-342900">
              <a:spcAft>
                <a:spcPts val="800"/>
              </a:spcAft>
              <a:buFont typeface="Arial" panose="020B0604020202020204" pitchFamily="34" charset="0"/>
              <a:buChar char="•"/>
            </a:pPr>
            <a:r>
              <a:rPr lang="sv" sz="1900" dirty="0">
                <a:latin typeface="Calibri" panose="020F0502020204030204" pitchFamily="34" charset="0"/>
                <a:ea typeface="Calibri" panose="020F0502020204030204" pitchFamily="34" charset="0"/>
                <a:cs typeface="Calibri" panose="020F0502020204030204" pitchFamily="34" charset="0"/>
              </a:rPr>
              <a:t>Fönsterbyte i hus C + del av L</a:t>
            </a:r>
          </a:p>
          <a:p>
            <a:pPr marL="457200" indent="-342900">
              <a:spcAft>
                <a:spcPts val="800"/>
              </a:spcAft>
              <a:buFont typeface="Arial" panose="020B0604020202020204" pitchFamily="34" charset="0"/>
              <a:buChar char="•"/>
            </a:pPr>
            <a:r>
              <a:rPr lang="sv" sz="1900" dirty="0">
                <a:effectLst/>
                <a:latin typeface="Calibri" panose="020F0502020204030204" pitchFamily="34" charset="0"/>
                <a:ea typeface="Calibri" panose="020F0502020204030204" pitchFamily="34" charset="0"/>
                <a:cs typeface="Calibri" panose="020F0502020204030204" pitchFamily="34" charset="0"/>
              </a:rPr>
              <a:t>Gästlägenheten</a:t>
            </a:r>
          </a:p>
          <a:p>
            <a:pPr marL="457200" indent="-342900">
              <a:spcAft>
                <a:spcPts val="800"/>
              </a:spcAft>
              <a:buFont typeface="Arial" panose="020B0604020202020204" pitchFamily="34" charset="0"/>
              <a:buChar char="•"/>
            </a:pPr>
            <a:r>
              <a:rPr lang="sv" sz="1900" dirty="0">
                <a:latin typeface="Calibri" panose="020F0502020204030204" pitchFamily="34" charset="0"/>
                <a:ea typeface="Calibri" panose="020F0502020204030204" pitchFamily="34" charset="0"/>
                <a:cs typeface="Calibri" panose="020F0502020204030204" pitchFamily="34" charset="0"/>
              </a:rPr>
              <a:t>Hjärtstartare</a:t>
            </a:r>
          </a:p>
          <a:p>
            <a:pPr marL="457200" indent="-342900">
              <a:spcAft>
                <a:spcPts val="800"/>
              </a:spcAft>
              <a:buFont typeface="Arial" panose="020B0604020202020204" pitchFamily="34" charset="0"/>
              <a:buChar char="•"/>
            </a:pPr>
            <a:r>
              <a:rPr lang="sv" sz="1900" dirty="0">
                <a:effectLst/>
                <a:latin typeface="Calibri" panose="020F0502020204030204" pitchFamily="34" charset="0"/>
                <a:ea typeface="Calibri" panose="020F0502020204030204" pitchFamily="34" charset="0"/>
                <a:cs typeface="Calibri" panose="020F0502020204030204" pitchFamily="34" charset="0"/>
              </a:rPr>
              <a:t>Fixargrupp</a:t>
            </a:r>
          </a:p>
          <a:p>
            <a:pPr marL="457200" indent="-342900">
              <a:spcAft>
                <a:spcPts val="800"/>
              </a:spcAft>
              <a:buFont typeface="Arial" panose="020B0604020202020204" pitchFamily="34" charset="0"/>
              <a:buChar char="•"/>
            </a:pPr>
            <a:r>
              <a:rPr lang="sv" sz="1900" dirty="0">
                <a:latin typeface="Calibri" panose="020F0502020204030204" pitchFamily="34" charset="0"/>
                <a:ea typeface="Calibri" panose="020F0502020204030204" pitchFamily="34" charset="0"/>
                <a:cs typeface="Calibri" panose="020F0502020204030204" pitchFamily="34" charset="0"/>
              </a:rPr>
              <a:t>Övrigt</a:t>
            </a:r>
            <a:endParaRPr lang="sv" sz="19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30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7" name="Picture 76">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9" name="Rectangle 7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1" name="Rectangle 8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83" name="Group 82">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84" name="Picture 83">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5" name="Picture 84">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2ADF7728-0F32-0A49-CC6B-6BBD1682E6E4}"/>
              </a:ext>
            </a:extLst>
          </p:cNvPr>
          <p:cNvSpPr>
            <a:spLocks noGrp="1"/>
          </p:cNvSpPr>
          <p:nvPr>
            <p:ph type="title"/>
          </p:nvPr>
        </p:nvSpPr>
        <p:spPr>
          <a:xfrm>
            <a:off x="838200" y="586992"/>
            <a:ext cx="5638800" cy="2461008"/>
          </a:xfrm>
        </p:spPr>
        <p:txBody>
          <a:bodyPr vert="horz" lIns="91440" tIns="45720" rIns="91440" bIns="45720" rtlCol="0" anchor="ctr">
            <a:normAutofit/>
          </a:bodyPr>
          <a:lstStyle/>
          <a:p>
            <a:r>
              <a:rPr lang="en-US" sz="4400" dirty="0" err="1"/>
              <a:t>Årsmöte</a:t>
            </a:r>
            <a:r>
              <a:rPr lang="en-US" sz="4400" dirty="0"/>
              <a:t> 2024</a:t>
            </a:r>
            <a:endParaRPr lang="en-US" dirty="0"/>
          </a:p>
        </p:txBody>
      </p:sp>
      <p:pic>
        <p:nvPicPr>
          <p:cNvPr id="4" name="Picture 3">
            <a:extLst>
              <a:ext uri="{FF2B5EF4-FFF2-40B4-BE49-F238E27FC236}">
                <a16:creationId xmlns:a16="http://schemas.microsoft.com/office/drawing/2014/main" id="{311017AD-9A4F-C358-99A7-5945A6715CAA}"/>
              </a:ext>
            </a:extLst>
          </p:cNvPr>
          <p:cNvPicPr>
            <a:picLocks noChangeAspect="1"/>
          </p:cNvPicPr>
          <p:nvPr/>
        </p:nvPicPr>
        <p:blipFill>
          <a:blip r:embed="rId5"/>
          <a:stretch>
            <a:fillRect/>
          </a:stretch>
        </p:blipFill>
        <p:spPr>
          <a:xfrm>
            <a:off x="6929960" y="586992"/>
            <a:ext cx="4553585" cy="6011114"/>
          </a:xfrm>
          <a:prstGeom prst="rect">
            <a:avLst/>
          </a:prstGeom>
        </p:spPr>
      </p:pic>
    </p:spTree>
    <p:extLst>
      <p:ext uri="{BB962C8B-B14F-4D97-AF65-F5344CB8AC3E}">
        <p14:creationId xmlns:p14="http://schemas.microsoft.com/office/powerpoint/2010/main" val="330682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216000" y="144000"/>
            <a:ext cx="13005360" cy="72928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800" b="0" strike="noStrike" spc="-1" dirty="0">
                <a:latin typeface="Arial"/>
              </a:rPr>
              <a:t>                                         DAGORDNING FÖR FÖRENINGSSTÄMMA 230509</a:t>
            </a:r>
          </a:p>
          <a:p>
            <a:pPr>
              <a:lnSpc>
                <a:spcPct val="100000"/>
              </a:lnSpc>
            </a:pPr>
            <a:r>
              <a:rPr lang="sv-SE" sz="1800" b="0" strike="noStrike" spc="-1" dirty="0">
                <a:latin typeface="Arial"/>
              </a:rPr>
              <a:t>                                         BOSTADSFÖRENINGEN KÄMPEN</a:t>
            </a:r>
          </a:p>
          <a:p>
            <a:pPr>
              <a:lnSpc>
                <a:spcPct val="100000"/>
              </a:lnSpc>
            </a:pPr>
            <a:endParaRPr lang="sv-SE" sz="1800" b="0" strike="noStrike" spc="-1" dirty="0">
              <a:latin typeface="Arial"/>
            </a:endParaRPr>
          </a:p>
          <a:p>
            <a:pPr>
              <a:lnSpc>
                <a:spcPct val="100000"/>
              </a:lnSpc>
            </a:pPr>
            <a:r>
              <a:rPr lang="sv-SE" sz="1800" b="0" strike="noStrike" spc="-1" dirty="0">
                <a:latin typeface="Arial"/>
              </a:rPr>
              <a:t>1.   Föreningsstämmans öppnande</a:t>
            </a:r>
          </a:p>
          <a:p>
            <a:pPr>
              <a:lnSpc>
                <a:spcPct val="100000"/>
              </a:lnSpc>
            </a:pPr>
            <a:r>
              <a:rPr lang="sv-SE" sz="1800" b="0" strike="noStrike" spc="-1" dirty="0">
                <a:latin typeface="Arial"/>
              </a:rPr>
              <a:t>2.   Val av stämmoordförande</a:t>
            </a:r>
          </a:p>
          <a:p>
            <a:pPr>
              <a:lnSpc>
                <a:spcPct val="100000"/>
              </a:lnSpc>
            </a:pPr>
            <a:r>
              <a:rPr lang="sv-SE" sz="1800" b="0" strike="noStrike" spc="-1" dirty="0">
                <a:latin typeface="Arial"/>
              </a:rPr>
              <a:t>3.   Anmälan av stämmoordförandens val av protokollförare</a:t>
            </a:r>
          </a:p>
          <a:p>
            <a:pPr>
              <a:lnSpc>
                <a:spcPct val="100000"/>
              </a:lnSpc>
            </a:pPr>
            <a:r>
              <a:rPr lang="sv-SE" sz="1800" b="0" strike="noStrike" spc="-1" dirty="0">
                <a:latin typeface="Arial"/>
              </a:rPr>
              <a:t>4.   Godkännande av röstlängd</a:t>
            </a:r>
          </a:p>
          <a:p>
            <a:pPr>
              <a:lnSpc>
                <a:spcPct val="100000"/>
              </a:lnSpc>
            </a:pPr>
            <a:r>
              <a:rPr lang="sv-SE" sz="1800" b="0" strike="noStrike" spc="-1" dirty="0">
                <a:latin typeface="Arial"/>
              </a:rPr>
              <a:t>5.   Fråga om närvarorätt vid föreningsstämman</a:t>
            </a:r>
          </a:p>
          <a:p>
            <a:pPr>
              <a:lnSpc>
                <a:spcPct val="100000"/>
              </a:lnSpc>
            </a:pPr>
            <a:r>
              <a:rPr lang="sv-SE" sz="1800" b="0" strike="noStrike" spc="-1" dirty="0">
                <a:latin typeface="Arial"/>
              </a:rPr>
              <a:t>6.   Godkännande av dagordningen</a:t>
            </a:r>
          </a:p>
          <a:p>
            <a:pPr>
              <a:lnSpc>
                <a:spcPct val="100000"/>
              </a:lnSpc>
            </a:pPr>
            <a:r>
              <a:rPr lang="sv-SE" sz="1800" b="0" strike="noStrike" spc="-1" dirty="0">
                <a:latin typeface="Arial"/>
              </a:rPr>
              <a:t>7.   Val av två personer att jämte stämmoordföranden justera protokollet</a:t>
            </a:r>
          </a:p>
          <a:p>
            <a:pPr>
              <a:lnSpc>
                <a:spcPct val="100000"/>
              </a:lnSpc>
            </a:pPr>
            <a:r>
              <a:rPr lang="sv-SE" sz="1800" b="0" strike="noStrike" spc="-1" dirty="0">
                <a:latin typeface="Arial"/>
              </a:rPr>
              <a:t>8.   Val av två rösträknare</a:t>
            </a:r>
          </a:p>
          <a:p>
            <a:pPr>
              <a:lnSpc>
                <a:spcPct val="100000"/>
              </a:lnSpc>
            </a:pPr>
            <a:r>
              <a:rPr lang="sv-SE" sz="1800" b="0" strike="noStrike" spc="-1" dirty="0">
                <a:latin typeface="Arial"/>
              </a:rPr>
              <a:t>9.   Fråga om kallelse skett i behörig ordning</a:t>
            </a:r>
          </a:p>
          <a:p>
            <a:pPr>
              <a:lnSpc>
                <a:spcPct val="100000"/>
              </a:lnSpc>
            </a:pPr>
            <a:r>
              <a:rPr lang="sv-SE" sz="1800" b="0" strike="noStrike" spc="-1" dirty="0">
                <a:latin typeface="Arial"/>
              </a:rPr>
              <a:t>10. Stadgeändring. Godkännande av föreningstämmans beslut 2023-05-09 att anta 2023 års normalstadgar för </a:t>
            </a:r>
          </a:p>
          <a:p>
            <a:pPr>
              <a:lnSpc>
                <a:spcPct val="100000"/>
              </a:lnSpc>
            </a:pPr>
            <a:r>
              <a:rPr lang="sv-SE" sz="1800" b="0" strike="noStrike" spc="-1" dirty="0">
                <a:latin typeface="Arial"/>
              </a:rPr>
              <a:t>      HSB bostadsrättsförening för brf Kämpen. Beslutet var enhälligt att anta de nya normalstadgarna 2023 på förra stämman </a:t>
            </a:r>
          </a:p>
          <a:p>
            <a:pPr>
              <a:lnSpc>
                <a:spcPct val="100000"/>
              </a:lnSpc>
            </a:pPr>
            <a:r>
              <a:rPr lang="sv-SE" sz="1800" b="0" strike="noStrike" spc="-1" dirty="0">
                <a:latin typeface="Arial"/>
              </a:rPr>
              <a:t>11. Genomgång av styrelsens årsredovisning</a:t>
            </a:r>
          </a:p>
          <a:p>
            <a:pPr>
              <a:lnSpc>
                <a:spcPct val="100000"/>
              </a:lnSpc>
            </a:pPr>
            <a:r>
              <a:rPr lang="sv-SE" sz="1800" b="0" strike="noStrike" spc="-1" dirty="0">
                <a:latin typeface="Arial"/>
              </a:rPr>
              <a:t>12. Genomgång av revisorernas berättelse</a:t>
            </a:r>
          </a:p>
          <a:p>
            <a:pPr>
              <a:lnSpc>
                <a:spcPct val="100000"/>
              </a:lnSpc>
            </a:pPr>
            <a:r>
              <a:rPr lang="sv-SE" sz="1800" b="0" strike="noStrike" spc="-1" dirty="0">
                <a:latin typeface="Arial"/>
              </a:rPr>
              <a:t>13. Beslut om fastställande av resultat och balansräkning</a:t>
            </a:r>
          </a:p>
          <a:p>
            <a:pPr>
              <a:lnSpc>
                <a:spcPct val="100000"/>
              </a:lnSpc>
            </a:pPr>
            <a:r>
              <a:rPr lang="sv-SE" sz="1800" b="0" strike="noStrike" spc="-1" dirty="0">
                <a:latin typeface="Arial"/>
              </a:rPr>
              <a:t>14. Beslut i anledning av bostadsrättsföreningens vinst eller förlust enligt den fastställda balansräkningen</a:t>
            </a:r>
          </a:p>
          <a:p>
            <a:pPr>
              <a:lnSpc>
                <a:spcPct val="100000"/>
              </a:lnSpc>
            </a:pPr>
            <a:r>
              <a:rPr lang="sv-SE" sz="1800" b="0" strike="noStrike" spc="-1" dirty="0">
                <a:latin typeface="Arial"/>
              </a:rPr>
              <a:t>15. Beslut om ansvarsfrihet för styrelsens ledamöter</a:t>
            </a:r>
          </a:p>
          <a:p>
            <a:pPr>
              <a:lnSpc>
                <a:spcPct val="100000"/>
              </a:lnSpc>
            </a:pPr>
            <a:r>
              <a:rPr lang="sv-SE" sz="1800" b="0" strike="noStrike" spc="-1" dirty="0">
                <a:latin typeface="Arial"/>
              </a:rPr>
              <a:t>16. Beslut om arvoden och principer för andra ekonomiska ersättningar för styrelsens ledamöter, revisorer,</a:t>
            </a:r>
          </a:p>
          <a:p>
            <a:pPr>
              <a:lnSpc>
                <a:spcPct val="100000"/>
              </a:lnSpc>
            </a:pPr>
            <a:r>
              <a:rPr lang="sv-SE" sz="1800" b="0" strike="noStrike" spc="-1" dirty="0">
                <a:latin typeface="Arial"/>
              </a:rPr>
              <a:t>      valberedning och de andra förtroendevalda som valts av föreningsstämman</a:t>
            </a:r>
          </a:p>
          <a:p>
            <a:pPr>
              <a:lnSpc>
                <a:spcPct val="100000"/>
              </a:lnSpc>
            </a:pPr>
            <a:r>
              <a:rPr lang="sv-SE" sz="1800" b="0" strike="noStrike" spc="-1" dirty="0">
                <a:latin typeface="Arial"/>
              </a:rPr>
              <a:t>17. Beslut om antal styrelseledamöter och suppleanter</a:t>
            </a:r>
          </a:p>
          <a:p>
            <a:pPr>
              <a:lnSpc>
                <a:spcPct val="100000"/>
              </a:lnSpc>
            </a:pPr>
            <a:r>
              <a:rPr lang="sv-SE" sz="1800" b="0" strike="noStrike" spc="-1" dirty="0">
                <a:latin typeface="Arial"/>
              </a:rPr>
              <a:t>18. Val av styrelsens ordförande, styrelseledamöter och suppleanter</a:t>
            </a:r>
          </a:p>
          <a:p>
            <a:pPr>
              <a:lnSpc>
                <a:spcPct val="100000"/>
              </a:lnSpc>
            </a:pPr>
            <a:endParaRPr lang="sv-SE" sz="1800" b="0" strike="noStrike" spc="-1" dirty="0">
              <a:latin typeface="Arial"/>
            </a:endParaRPr>
          </a:p>
          <a:p>
            <a:pPr>
              <a:lnSpc>
                <a:spcPct val="100000"/>
              </a:lnSpc>
            </a:pPr>
            <a:endParaRPr lang="sv-SE" sz="18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1080000" y="1008000"/>
            <a:ext cx="7835400" cy="2860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sv-SE" sz="1800" b="0" strike="noStrike" spc="-1" dirty="0">
                <a:latin typeface="Arial"/>
              </a:rPr>
              <a:t>19. Presentation av HSB-ledamot</a:t>
            </a:r>
          </a:p>
          <a:p>
            <a:pPr>
              <a:lnSpc>
                <a:spcPct val="100000"/>
              </a:lnSpc>
            </a:pPr>
            <a:r>
              <a:rPr lang="sv-SE" sz="1800" b="0" strike="noStrike" spc="-1" dirty="0">
                <a:latin typeface="Arial"/>
              </a:rPr>
              <a:t>20. Beslut om antal revisorer och suppleanter</a:t>
            </a:r>
          </a:p>
          <a:p>
            <a:pPr>
              <a:lnSpc>
                <a:spcPct val="100000"/>
              </a:lnSpc>
            </a:pPr>
            <a:r>
              <a:rPr lang="sv-SE" sz="1800" b="0" strike="noStrike" spc="-1" dirty="0">
                <a:latin typeface="Arial"/>
              </a:rPr>
              <a:t>21. Val av revisor/-er och suppleanter</a:t>
            </a:r>
          </a:p>
          <a:p>
            <a:pPr>
              <a:lnSpc>
                <a:spcPct val="100000"/>
              </a:lnSpc>
            </a:pPr>
            <a:r>
              <a:rPr lang="sv-SE" sz="1800" b="0" strike="noStrike" spc="-1" dirty="0">
                <a:latin typeface="Arial"/>
              </a:rPr>
              <a:t>22. Beslut om antal ledamöter i valberedningen</a:t>
            </a:r>
          </a:p>
          <a:p>
            <a:pPr>
              <a:lnSpc>
                <a:spcPct val="100000"/>
              </a:lnSpc>
            </a:pPr>
            <a:r>
              <a:rPr lang="sv-SE" sz="1800" b="0" strike="noStrike" spc="-1" dirty="0">
                <a:latin typeface="Arial"/>
              </a:rPr>
              <a:t>23. Val av valberedning. En ledamot utses till valberedningens ordförande</a:t>
            </a:r>
          </a:p>
          <a:p>
            <a:pPr>
              <a:lnSpc>
                <a:spcPct val="100000"/>
              </a:lnSpc>
            </a:pPr>
            <a:r>
              <a:rPr lang="sv-SE" sz="1800" b="0" strike="noStrike" spc="-1" dirty="0">
                <a:latin typeface="Arial"/>
              </a:rPr>
              <a:t>24. Val av fullmäktige och ersättare samt övriga representanter i HSB</a:t>
            </a:r>
          </a:p>
          <a:p>
            <a:pPr>
              <a:lnSpc>
                <a:spcPct val="100000"/>
              </a:lnSpc>
            </a:pPr>
            <a:r>
              <a:rPr lang="sv-SE" sz="1800" b="0" strike="noStrike" spc="-1" dirty="0">
                <a:latin typeface="Arial"/>
              </a:rPr>
              <a:t>25. </a:t>
            </a:r>
            <a:r>
              <a:rPr lang="sv-SE" sz="1800" b="0" strike="noStrike" spc="-1">
                <a:latin typeface="Arial"/>
              </a:rPr>
              <a:t>Av styrelsen till föreningsstämman hänskjutna frågor och av medlemmar </a:t>
            </a:r>
            <a:r>
              <a:rPr lang="sv-SE" sz="1800" b="0" strike="noStrike" spc="-1" dirty="0">
                <a:latin typeface="Arial"/>
              </a:rPr>
              <a:t>anmälda ärenden som angivits i kallelsen</a:t>
            </a:r>
          </a:p>
          <a:p>
            <a:pPr>
              <a:lnSpc>
                <a:spcPct val="100000"/>
              </a:lnSpc>
            </a:pPr>
            <a:r>
              <a:rPr lang="sv-SE" sz="1800" b="0" strike="noStrike" spc="-1" dirty="0">
                <a:latin typeface="Arial"/>
              </a:rPr>
              <a:t>26. Föreningsstämmans avslutande</a:t>
            </a:r>
          </a:p>
          <a:p>
            <a:pPr>
              <a:lnSpc>
                <a:spcPct val="100000"/>
              </a:lnSpc>
            </a:pPr>
            <a:endParaRPr lang="sv-SE" sz="18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Content Placeholder 3">
            <a:extLst>
              <a:ext uri="{FF2B5EF4-FFF2-40B4-BE49-F238E27FC236}">
                <a16:creationId xmlns:a16="http://schemas.microsoft.com/office/drawing/2014/main" id="{13B52587-B16F-C591-5760-AD5F8E6B84B6}"/>
              </a:ext>
            </a:extLst>
          </p:cNvPr>
          <p:cNvSpPr>
            <a:spLocks noGrp="1"/>
          </p:cNvSpPr>
          <p:nvPr>
            <p:ph sz="quarter" idx="10"/>
          </p:nvPr>
        </p:nvSpPr>
        <p:spPr>
          <a:xfrm>
            <a:off x="779929" y="564776"/>
            <a:ext cx="10318377" cy="5908022"/>
          </a:xfrm>
        </p:spPr>
        <p:txBody>
          <a:bodyPr>
            <a:normAutofit fontScale="92500" lnSpcReduction="20000"/>
          </a:bodyPr>
          <a:lstStyle/>
          <a:p>
            <a:pPr>
              <a:lnSpc>
                <a:spcPct val="107000"/>
              </a:lnSpc>
              <a:spcBef>
                <a:spcPts val="815"/>
              </a:spcBef>
              <a:spcAft>
                <a:spcPts val="800"/>
              </a:spcAft>
            </a:pPr>
            <a:r>
              <a:rPr lang="sv" sz="32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Motion till Brf Kämpens stämma 2024 ang dammsugare till tvättstugan</a:t>
            </a:r>
            <a:endParaRPr lang="en-SE"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815"/>
              </a:spcBef>
              <a:spcAft>
                <a:spcPts val="800"/>
              </a:spcAft>
            </a:pP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Golvet i tvättstugan är för stort för att enbart sopas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av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med sopskyffel. Dammet yr omkring och samlas tillslut i våtmoppen. När mycket damm samlas i moppen och den ska användas nästa gång blir det avfällningar med svarta dammprickar på golvet som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är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svåra att få bort</a:t>
            </a:r>
            <a:r>
              <a:rPr lang="sv" sz="23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E"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R="5251450">
              <a:lnSpc>
                <a:spcPct val="107000"/>
              </a:lnSpc>
              <a:spcBef>
                <a:spcPts val="3890"/>
              </a:spcBef>
              <a:spcAft>
                <a:spcPts val="800"/>
              </a:spcAft>
            </a:pP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Förslag </a:t>
            </a:r>
            <a:endParaRPr lang="en-SE"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R="133985">
              <a:lnSpc>
                <a:spcPct val="107000"/>
              </a:lnSpc>
              <a:spcBef>
                <a:spcPts val="840"/>
              </a:spcBef>
              <a:spcAft>
                <a:spcPts val="800"/>
              </a:spcAft>
            </a:pP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Jag föreslår att stämman fattar beslut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att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göra ett inköp av en dammsugare för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att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underlätta städning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i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tvättstugan. </a:t>
            </a:r>
            <a:endParaRPr lang="en-SE"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R="133985">
              <a:lnSpc>
                <a:spcPct val="107000"/>
              </a:lnSpc>
              <a:spcBef>
                <a:spcPts val="840"/>
              </a:spcBef>
              <a:spcAft>
                <a:spcPts val="800"/>
              </a:spcAft>
            </a:pP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För att minska ytterligare kostnader föreslås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att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en påslös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dammsugare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köps in, ex</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Electrolux Pure C9 dammsugare PC914MG</a:t>
            </a:r>
            <a:r>
              <a:rPr lang="sv" sz="23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E" sz="2300" kern="100" dirty="0">
              <a:effectLst/>
              <a:latin typeface="Calibri" panose="020F0502020204030204" pitchFamily="34" charset="0"/>
              <a:ea typeface="Calibri" panose="020F0502020204030204" pitchFamily="34" charset="0"/>
              <a:cs typeface="Times New Roman" panose="02020603050405020304" pitchFamily="18" charset="0"/>
            </a:endParaRPr>
          </a:p>
          <a:p>
            <a:pPr marR="133985">
              <a:lnSpc>
                <a:spcPct val="107000"/>
              </a:lnSpc>
              <a:spcBef>
                <a:spcPts val="840"/>
              </a:spcBef>
              <a:spcAft>
                <a:spcPts val="800"/>
              </a:spcAft>
            </a:pPr>
            <a:r>
              <a:rPr lang="en-SE" sz="2300" kern="0" dirty="0">
                <a:effectLst/>
                <a:latin typeface="Calibri" panose="020F0502020204030204" pitchFamily="34" charset="0"/>
                <a:ea typeface="Times New Roman" panose="02020603050405020304" pitchFamily="18" charset="0"/>
                <a:cs typeface="Calibri" panose="020F0502020204030204" pitchFamily="34" charset="0"/>
              </a:rPr>
              <a:t>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För en ren och trevlig tvättstuga, Annette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Vallin </a:t>
            </a: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Lgh </a:t>
            </a:r>
            <a:r>
              <a:rPr lang="sv" sz="2300" b="1"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178 </a:t>
            </a:r>
            <a:endParaRPr lang="en-SE" sz="2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 sz="2300" kern="0" dirty="0">
                <a:solidFill>
                  <a:srgbClr val="242400"/>
                </a:solidFill>
                <a:effectLst/>
                <a:latin typeface="Calibri" panose="020F0502020204030204" pitchFamily="34" charset="0"/>
                <a:ea typeface="Times New Roman" panose="02020603050405020304" pitchFamily="18" charset="0"/>
                <a:cs typeface="Calibri" panose="020F0502020204030204" pitchFamily="34" charset="0"/>
              </a:rPr>
              <a:t> </a:t>
            </a:r>
            <a:r>
              <a:rPr lang="sv" sz="1800" i="1" kern="100" dirty="0">
                <a:solidFill>
                  <a:srgbClr val="222222"/>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”Styrelsen föreslår stämman att bifalla motionen. Styrelsen går vidare med vilken typ av dammsugare som ska inköpas.”</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SE" sz="23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E" dirty="0"/>
          </a:p>
        </p:txBody>
      </p:sp>
    </p:spTree>
    <p:extLst>
      <p:ext uri="{BB962C8B-B14F-4D97-AF65-F5344CB8AC3E}">
        <p14:creationId xmlns:p14="http://schemas.microsoft.com/office/powerpoint/2010/main" val="100076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Content Placeholder 3">
            <a:extLst>
              <a:ext uri="{FF2B5EF4-FFF2-40B4-BE49-F238E27FC236}">
                <a16:creationId xmlns:a16="http://schemas.microsoft.com/office/drawing/2014/main" id="{13B52587-B16F-C591-5760-AD5F8E6B84B6}"/>
              </a:ext>
            </a:extLst>
          </p:cNvPr>
          <p:cNvSpPr>
            <a:spLocks noGrp="1"/>
          </p:cNvSpPr>
          <p:nvPr>
            <p:ph sz="quarter" idx="10"/>
          </p:nvPr>
        </p:nvSpPr>
        <p:spPr>
          <a:xfrm>
            <a:off x="779929" y="564776"/>
            <a:ext cx="10318377" cy="5908022"/>
          </a:xfrm>
        </p:spPr>
        <p:txBody>
          <a:bodyPr>
            <a:normAutofit lnSpcReduction="10000"/>
          </a:bodyPr>
          <a:lstStyle/>
          <a:p>
            <a:pPr marL="9525">
              <a:lnSpc>
                <a:spcPct val="115000"/>
              </a:lnSpc>
              <a:spcBef>
                <a:spcPts val="4565"/>
              </a:spcBef>
              <a:spcAft>
                <a:spcPts val="0"/>
              </a:spcAft>
            </a:pPr>
            <a:r>
              <a:rPr lang="sv" sz="2000" b="1" dirty="0">
                <a:solidFill>
                  <a:srgbClr val="000000"/>
                </a:solidFill>
                <a:effectLst/>
                <a:latin typeface="Calibri" panose="020F0502020204030204" pitchFamily="34" charset="0"/>
                <a:ea typeface="Calibri" panose="020F0502020204030204" pitchFamily="34" charset="0"/>
              </a:rPr>
              <a:t>Grillning Brf Kämpen </a:t>
            </a:r>
            <a:endParaRPr lang="en-SE" sz="2000" b="1" dirty="0">
              <a:effectLst/>
              <a:latin typeface="Arial" panose="020B0604020202020204" pitchFamily="34" charset="0"/>
              <a:ea typeface="Arial" panose="020B0604020202020204" pitchFamily="34" charset="0"/>
            </a:endParaRPr>
          </a:p>
          <a:p>
            <a:pPr marL="5080" indent="635">
              <a:lnSpc>
                <a:spcPct val="176000"/>
              </a:lnSpc>
              <a:spcBef>
                <a:spcPts val="1265"/>
              </a:spcBef>
              <a:spcAft>
                <a:spcPts val="0"/>
              </a:spcAft>
            </a:pPr>
            <a:r>
              <a:rPr lang="sv" sz="1800" dirty="0">
                <a:solidFill>
                  <a:srgbClr val="000000"/>
                </a:solidFill>
                <a:effectLst/>
                <a:latin typeface="Calibri" panose="020F0502020204030204" pitchFamily="34" charset="0"/>
                <a:ea typeface="Calibri" panose="020F0502020204030204" pitchFamily="34" charset="0"/>
              </a:rPr>
              <a:t>Har ett förslag om att grillning skall tillåtas endast i mitten av vår gård så att det stör minst med tanke på röken då de flesta grillar med kol. Grillar man i mitten av vår gård så är det större chans att  röken har möjlighet att försvinna upp i luften och störa så lite som möjligt. Fortsätter vi att tillåta grillning vid tex  pergolan mot huset som vätter mot Kungsgatan så begränsar det vår möjlighet att nyttja våra balkonger för oss som bor där när det grillas. </a:t>
            </a:r>
            <a:endParaRPr lang="en-SE" sz="1800" dirty="0">
              <a:effectLst/>
              <a:latin typeface="Arial" panose="020B0604020202020204" pitchFamily="34" charset="0"/>
              <a:ea typeface="Arial" panose="020B0604020202020204" pitchFamily="34" charset="0"/>
            </a:endParaRPr>
          </a:p>
          <a:p>
            <a:pPr marL="5715">
              <a:lnSpc>
                <a:spcPct val="115000"/>
              </a:lnSpc>
              <a:spcBef>
                <a:spcPts val="195"/>
              </a:spcBef>
              <a:spcAft>
                <a:spcPts val="0"/>
              </a:spcAft>
            </a:pPr>
            <a:r>
              <a:rPr lang="sv" sz="1800" dirty="0">
                <a:solidFill>
                  <a:srgbClr val="000000"/>
                </a:solidFill>
                <a:effectLst/>
                <a:latin typeface="Calibri" panose="020F0502020204030204" pitchFamily="34" charset="0"/>
                <a:ea typeface="Calibri" panose="020F0502020204030204" pitchFamily="34" charset="0"/>
              </a:rPr>
              <a:t>Mvh Håkan Palmér </a:t>
            </a:r>
            <a:endParaRPr lang="en-SE" sz="1800" dirty="0">
              <a:effectLst/>
              <a:latin typeface="Arial" panose="020B0604020202020204" pitchFamily="34" charset="0"/>
              <a:ea typeface="Arial" panose="020B0604020202020204" pitchFamily="34" charset="0"/>
            </a:endParaRPr>
          </a:p>
          <a:p>
            <a:pPr marL="5715">
              <a:lnSpc>
                <a:spcPct val="115000"/>
              </a:lnSpc>
              <a:spcBef>
                <a:spcPts val="955"/>
              </a:spcBef>
              <a:spcAft>
                <a:spcPts val="0"/>
              </a:spcAft>
            </a:pPr>
            <a:r>
              <a:rPr lang="sv" sz="1800" dirty="0">
                <a:solidFill>
                  <a:srgbClr val="000000"/>
                </a:solidFill>
                <a:effectLst/>
                <a:latin typeface="Calibri" panose="020F0502020204030204" pitchFamily="34" charset="0"/>
                <a:ea typeface="Calibri" panose="020F0502020204030204" pitchFamily="34" charset="0"/>
              </a:rPr>
              <a:t>Kungsgatan 9D U2 </a:t>
            </a:r>
            <a:endParaRPr lang="en-SE" sz="1800" dirty="0">
              <a:effectLst/>
              <a:latin typeface="Arial" panose="020B0604020202020204" pitchFamily="34" charset="0"/>
              <a:ea typeface="Arial" panose="020B0604020202020204" pitchFamily="34" charset="0"/>
            </a:endParaRPr>
          </a:p>
          <a:p>
            <a:pPr>
              <a:lnSpc>
                <a:spcPct val="115000"/>
              </a:lnSpc>
              <a:spcBef>
                <a:spcPts val="930"/>
              </a:spcBef>
            </a:pPr>
            <a:r>
              <a:rPr lang="sv" sz="1800" dirty="0">
                <a:solidFill>
                  <a:srgbClr val="000000"/>
                </a:solidFill>
                <a:effectLst/>
                <a:latin typeface="Calibri" panose="020F0502020204030204" pitchFamily="34" charset="0"/>
                <a:ea typeface="Calibri" panose="020F0502020204030204" pitchFamily="34" charset="0"/>
              </a:rPr>
              <a:t>076-141 09 98 </a:t>
            </a:r>
            <a:r>
              <a:rPr lang="en-SE" sz="1800" u="sng" dirty="0">
                <a:solidFill>
                  <a:srgbClr val="1155CC"/>
                </a:solidFill>
                <a:effectLst/>
                <a:latin typeface="Calibri" panose="020F0502020204030204" pitchFamily="34" charset="0"/>
                <a:ea typeface="Calibri" panose="020F0502020204030204" pitchFamily="34" charset="0"/>
                <a:hlinkClick r:id="rId5"/>
              </a:rPr>
              <a:t>hakanp66@gmail.com</a:t>
            </a:r>
            <a:endParaRPr lang="en-SE" sz="1800" dirty="0">
              <a:effectLst/>
              <a:latin typeface="Arial" panose="020B0604020202020204" pitchFamily="34" charset="0"/>
              <a:ea typeface="Arial" panose="020B0604020202020204" pitchFamily="34" charset="0"/>
            </a:endParaRPr>
          </a:p>
          <a:p>
            <a:pPr>
              <a:lnSpc>
                <a:spcPct val="115000"/>
              </a:lnSpc>
            </a:pPr>
            <a:r>
              <a:rPr lang="en-SE" sz="1800" dirty="0">
                <a:effectLst/>
                <a:latin typeface="Arial" panose="020B0604020202020204" pitchFamily="34" charset="0"/>
                <a:ea typeface="Arial" panose="020B0604020202020204" pitchFamily="34" charset="0"/>
              </a:rPr>
              <a:t> </a:t>
            </a:r>
          </a:p>
          <a:p>
            <a:pPr>
              <a:lnSpc>
                <a:spcPct val="115000"/>
              </a:lnSpc>
            </a:pPr>
            <a:r>
              <a:rPr lang="en-SE" sz="1800" dirty="0">
                <a:effectLst/>
                <a:latin typeface="Arial" panose="020B0604020202020204" pitchFamily="34" charset="0"/>
                <a:ea typeface="Arial" panose="020B0604020202020204" pitchFamily="34" charset="0"/>
              </a:rPr>
              <a:t> </a:t>
            </a:r>
            <a:r>
              <a:rPr lang="sv" sz="1800" i="1" dirty="0">
                <a:solidFill>
                  <a:srgbClr val="222222"/>
                </a:solidFill>
                <a:effectLst/>
                <a:highlight>
                  <a:srgbClr val="FFFF00"/>
                </a:highlight>
                <a:latin typeface="Arial" panose="020B0604020202020204" pitchFamily="34" charset="0"/>
                <a:ea typeface="Times New Roman" panose="02020603050405020304" pitchFamily="18" charset="0"/>
              </a:rPr>
              <a:t>”Styrelsen föreslår stämman att bifalla motionen”</a:t>
            </a:r>
            <a:endParaRPr lang="en-SE" sz="1800" dirty="0">
              <a:effectLst/>
              <a:latin typeface="Arial" panose="020B0604020202020204" pitchFamily="34" charset="0"/>
              <a:ea typeface="Arial" panose="020B0604020202020204" pitchFamily="34" charset="0"/>
            </a:endParaRPr>
          </a:p>
          <a:p>
            <a:pPr>
              <a:lnSpc>
                <a:spcPct val="115000"/>
              </a:lnSpc>
            </a:pPr>
            <a:endParaRPr lang="en-SE" sz="1800" dirty="0">
              <a:effectLst/>
              <a:latin typeface="Arial" panose="020B0604020202020204" pitchFamily="34" charset="0"/>
              <a:ea typeface="Arial" panose="020B0604020202020204" pitchFamily="34" charset="0"/>
            </a:endParaRPr>
          </a:p>
          <a:p>
            <a:pPr>
              <a:lnSpc>
                <a:spcPct val="115000"/>
              </a:lnSpc>
            </a:pPr>
            <a:r>
              <a:rPr lang="en-SE" sz="1800" dirty="0">
                <a:effectLst/>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315073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Content Placeholder 3">
            <a:extLst>
              <a:ext uri="{FF2B5EF4-FFF2-40B4-BE49-F238E27FC236}">
                <a16:creationId xmlns:a16="http://schemas.microsoft.com/office/drawing/2014/main" id="{13B52587-B16F-C591-5760-AD5F8E6B84B6}"/>
              </a:ext>
            </a:extLst>
          </p:cNvPr>
          <p:cNvSpPr>
            <a:spLocks noGrp="1"/>
          </p:cNvSpPr>
          <p:nvPr>
            <p:ph sz="quarter" idx="10"/>
          </p:nvPr>
        </p:nvSpPr>
        <p:spPr>
          <a:xfrm>
            <a:off x="779929" y="564776"/>
            <a:ext cx="10318377" cy="5908022"/>
          </a:xfrm>
        </p:spPr>
        <p:txBody>
          <a:bodyPr>
            <a:normAutofit/>
          </a:bodyPr>
          <a:lstStyle/>
          <a:p>
            <a:pPr marR="5342890"/>
            <a:r>
              <a:rPr lang="en-SE" sz="1800" b="1" dirty="0" err="1">
                <a:solidFill>
                  <a:srgbClr val="424200"/>
                </a:solidFill>
                <a:effectLst/>
                <a:latin typeface="Arial" panose="020B0604020202020204" pitchFamily="34" charset="0"/>
                <a:ea typeface="Times New Roman" panose="02020603050405020304" pitchFamily="18" charset="0"/>
              </a:rPr>
              <a:t>Årsmöte</a:t>
            </a:r>
            <a:r>
              <a:rPr lang="en-SE" sz="1800" b="1" dirty="0">
                <a:solidFill>
                  <a:srgbClr val="424200"/>
                </a:solidFill>
                <a:effectLst/>
                <a:latin typeface="Arial" panose="020B060402020202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R="3191510">
              <a:spcBef>
                <a:spcPts val="1560"/>
              </a:spcBef>
            </a:pPr>
            <a:r>
              <a:rPr lang="en-SE" sz="1800" dirty="0">
                <a:solidFill>
                  <a:srgbClr val="000000"/>
                </a:solidFill>
                <a:effectLst/>
                <a:latin typeface="Arial" panose="020B0604020202020204" pitchFamily="34" charset="0"/>
                <a:ea typeface="Times New Roman" panose="02020603050405020304" pitchFamily="18" charset="0"/>
              </a:rPr>
              <a:t>Stefan Nilsson &lt;snilssons@outlook.com&gt; </a:t>
            </a:r>
            <a:endParaRPr lang="en-SE" sz="1800" dirty="0">
              <a:effectLst/>
              <a:latin typeface="Times New Roman" panose="02020603050405020304" pitchFamily="18" charset="0"/>
              <a:ea typeface="Times New Roman" panose="02020603050405020304" pitchFamily="18" charset="0"/>
            </a:endParaRPr>
          </a:p>
          <a:p>
            <a:pPr marR="4888865">
              <a:spcBef>
                <a:spcPts val="695"/>
              </a:spcBef>
            </a:pPr>
            <a:r>
              <a:rPr lang="en-SE" sz="1800" b="1" dirty="0">
                <a:solidFill>
                  <a:srgbClr val="2C2C00"/>
                </a:solidFill>
                <a:effectLst/>
                <a:latin typeface="Arial" panose="020B0604020202020204" pitchFamily="34" charset="0"/>
                <a:ea typeface="Times New Roman" panose="02020603050405020304" pitchFamily="18" charset="0"/>
              </a:rPr>
              <a:t>Tor 2024-04-11 </a:t>
            </a:r>
            <a:r>
              <a:rPr lang="en-SE" sz="1800" dirty="0">
                <a:solidFill>
                  <a:srgbClr val="2C2C00"/>
                </a:solidFill>
                <a:effectLst/>
                <a:latin typeface="Arial" panose="020B0604020202020204" pitchFamily="34" charset="0"/>
                <a:ea typeface="Times New Roman" panose="02020603050405020304" pitchFamily="18" charset="0"/>
              </a:rPr>
              <a:t>21:12 </a:t>
            </a:r>
            <a:endParaRPr lang="en-SE" sz="1800" dirty="0">
              <a:effectLst/>
              <a:latin typeface="Times New Roman" panose="02020603050405020304" pitchFamily="18" charset="0"/>
              <a:ea typeface="Times New Roman" panose="02020603050405020304" pitchFamily="18" charset="0"/>
            </a:endParaRPr>
          </a:p>
          <a:p>
            <a:pPr marR="3749040">
              <a:spcBef>
                <a:spcPts val="790"/>
              </a:spcBef>
            </a:pPr>
            <a:r>
              <a:rPr lang="en-SE" sz="1800" b="1" dirty="0" err="1">
                <a:solidFill>
                  <a:srgbClr val="000000"/>
                </a:solidFill>
                <a:effectLst/>
                <a:latin typeface="Arial" panose="020B0604020202020204" pitchFamily="34" charset="0"/>
                <a:ea typeface="Times New Roman" panose="02020603050405020304" pitchFamily="18" charset="0"/>
              </a:rPr>
              <a:t>Till</a:t>
            </a:r>
            <a:r>
              <a:rPr lang="en-SE" sz="1800" dirty="0" err="1">
                <a:solidFill>
                  <a:srgbClr val="000000"/>
                </a:solidFill>
                <a:effectLst/>
                <a:latin typeface="Arial" panose="020B0604020202020204" pitchFamily="34" charset="0"/>
                <a:ea typeface="Times New Roman" panose="02020603050405020304" pitchFamily="18" charset="0"/>
              </a:rPr>
              <a:t>:William</a:t>
            </a:r>
            <a:r>
              <a:rPr lang="en-SE" sz="1800" dirty="0">
                <a:solidFill>
                  <a:srgbClr val="000000"/>
                </a:solidFill>
                <a:effectLst/>
                <a:latin typeface="Arial" panose="020B0604020202020204" pitchFamily="34" charset="0"/>
                <a:ea typeface="Times New Roman" panose="02020603050405020304" pitchFamily="18" charset="0"/>
              </a:rPr>
              <a:t> Ekdahl </a:t>
            </a:r>
            <a:r>
              <a:rPr lang="en-SE" sz="1800" b="1" dirty="0">
                <a:solidFill>
                  <a:srgbClr val="000000"/>
                </a:solidFill>
                <a:effectLst/>
                <a:latin typeface="Arial" panose="020B0604020202020204" pitchFamily="34" charset="0"/>
                <a:ea typeface="Times New Roman" panose="02020603050405020304" pitchFamily="18" charset="0"/>
              </a:rPr>
              <a:t>&lt;</a:t>
            </a:r>
            <a:r>
              <a:rPr lang="en-SE" sz="1800" dirty="0">
                <a:solidFill>
                  <a:srgbClr val="000000"/>
                </a:solidFill>
                <a:effectLst/>
                <a:latin typeface="Arial" panose="020B0604020202020204" pitchFamily="34" charset="0"/>
                <a:ea typeface="Times New Roman" panose="02020603050405020304" pitchFamily="18" charset="0"/>
              </a:rPr>
              <a:t>william.ekdahl@hsb.se</a:t>
            </a:r>
            <a:r>
              <a:rPr lang="en-SE" sz="1800" b="1" dirty="0">
                <a:solidFill>
                  <a:srgbClr val="000000"/>
                </a:solidFill>
                <a:effectLst/>
                <a:latin typeface="Courier New" panose="02070309020205020404" pitchFamily="49" charset="0"/>
                <a:ea typeface="Times New Roman" panose="02020603050405020304" pitchFamily="18" charset="0"/>
              </a:rPr>
              <a:t>&gt; </a:t>
            </a:r>
            <a:endParaRPr lang="en-SE" sz="1800" dirty="0">
              <a:effectLst/>
              <a:latin typeface="Times New Roman" panose="02020603050405020304" pitchFamily="18" charset="0"/>
              <a:ea typeface="Times New Roman" panose="02020603050405020304" pitchFamily="18" charset="0"/>
            </a:endParaRPr>
          </a:p>
          <a:p>
            <a:pPr>
              <a:spcBef>
                <a:spcPts val="790"/>
              </a:spcBef>
            </a:pPr>
            <a:r>
              <a:rPr lang="en-SE" sz="1800" dirty="0">
                <a:solidFill>
                  <a:srgbClr val="242400"/>
                </a:solidFill>
                <a:effectLst/>
                <a:latin typeface="Arial" panose="020B060402020202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a:spcBef>
                <a:spcPts val="790"/>
              </a:spcBef>
            </a:pPr>
            <a:r>
              <a:rPr lang="en-SE" sz="1800" dirty="0">
                <a:solidFill>
                  <a:srgbClr val="242400"/>
                </a:solidFill>
                <a:effectLst/>
                <a:latin typeface="Arial" panose="020B0604020202020204" pitchFamily="34" charset="0"/>
                <a:ea typeface="Times New Roman" panose="02020603050405020304" pitchFamily="18" charset="0"/>
              </a:rPr>
              <a:t>Motion: </a:t>
            </a:r>
            <a:r>
              <a:rPr lang="en-SE" sz="1800" b="1" dirty="0" err="1">
                <a:solidFill>
                  <a:srgbClr val="242400"/>
                </a:solidFill>
                <a:effectLst/>
                <a:latin typeface="Arial" panose="020B0604020202020204" pitchFamily="34" charset="0"/>
                <a:ea typeface="Times New Roman" panose="02020603050405020304" pitchFamily="18" charset="0"/>
              </a:rPr>
              <a:t>elnät</a:t>
            </a:r>
            <a:r>
              <a:rPr lang="en-SE" sz="1800" b="1"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avgift</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undrar</a:t>
            </a:r>
            <a:r>
              <a:rPr lang="en-SE" sz="1800" dirty="0">
                <a:solidFill>
                  <a:srgbClr val="242400"/>
                </a:solidFill>
                <a:effectLst/>
                <a:latin typeface="Arial" panose="020B0604020202020204" pitchFamily="34" charset="0"/>
                <a:ea typeface="Times New Roman" panose="02020603050405020304" pitchFamily="18" charset="0"/>
              </a:rPr>
              <a:t> </a:t>
            </a:r>
            <a:r>
              <a:rPr lang="en-SE" sz="1800" b="1" dirty="0">
                <a:solidFill>
                  <a:srgbClr val="242400"/>
                </a:solidFill>
                <a:effectLst/>
                <a:latin typeface="Arial" panose="020B0604020202020204" pitchFamily="34" charset="0"/>
                <a:ea typeface="Times New Roman" panose="02020603050405020304" pitchFamily="18" charset="0"/>
              </a:rPr>
              <a:t>om </a:t>
            </a:r>
            <a:r>
              <a:rPr lang="en-SE" sz="1800" dirty="0" err="1">
                <a:solidFill>
                  <a:srgbClr val="242400"/>
                </a:solidFill>
                <a:effectLst/>
                <a:latin typeface="Arial" panose="020B0604020202020204" pitchFamily="34" charset="0"/>
                <a:ea typeface="Times New Roman" panose="02020603050405020304" pitchFamily="18" charset="0"/>
              </a:rPr>
              <a:t>ni</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undersökt</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Times New Roman" panose="02020603050405020304" pitchFamily="18" charset="0"/>
                <a:ea typeface="Times New Roman" panose="02020603050405020304" pitchFamily="18" charset="0"/>
              </a:rPr>
              <a:t>eller</a:t>
            </a:r>
            <a:r>
              <a:rPr lang="en-SE" sz="1800" dirty="0">
                <a:solidFill>
                  <a:srgbClr val="242400"/>
                </a:solidFill>
                <a:effectLst/>
                <a:latin typeface="Times New Roman" panose="02020603050405020304" pitchFamily="18"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kan</a:t>
            </a:r>
            <a:r>
              <a:rPr lang="en-SE" sz="1800" dirty="0">
                <a:solidFill>
                  <a:srgbClr val="242400"/>
                </a:solidFill>
                <a:effectLst/>
                <a:latin typeface="Arial" panose="020B0604020202020204" pitchFamily="34" charset="0"/>
                <a:ea typeface="Times New Roman" panose="02020603050405020304" pitchFamily="18" charset="0"/>
              </a:rPr>
              <a:t> </a:t>
            </a:r>
            <a:r>
              <a:rPr lang="en-SE" sz="1800" b="1" dirty="0" err="1">
                <a:solidFill>
                  <a:srgbClr val="242400"/>
                </a:solidFill>
                <a:effectLst/>
                <a:latin typeface="Arial" panose="020B0604020202020204" pitchFamily="34" charset="0"/>
                <a:ea typeface="Times New Roman" panose="02020603050405020304" pitchFamily="18" charset="0"/>
              </a:rPr>
              <a:t>undersöka</a:t>
            </a:r>
            <a:r>
              <a:rPr lang="en-SE" sz="1800" b="1" dirty="0">
                <a:solidFill>
                  <a:srgbClr val="242400"/>
                </a:solidFill>
                <a:effectLst/>
                <a:latin typeface="Arial" panose="020B0604020202020204" pitchFamily="34" charset="0"/>
                <a:ea typeface="Times New Roman" panose="02020603050405020304" pitchFamily="18" charset="0"/>
              </a:rPr>
              <a:t> om </a:t>
            </a:r>
            <a:r>
              <a:rPr lang="en-SE" sz="1800" dirty="0">
                <a:solidFill>
                  <a:srgbClr val="242400"/>
                </a:solidFill>
                <a:effectLst/>
                <a:latin typeface="Arial" panose="020B0604020202020204" pitchFamily="34" charset="0"/>
                <a:ea typeface="Times New Roman" panose="02020603050405020304" pitchFamily="18" charset="0"/>
              </a:rPr>
              <a:t>vi </a:t>
            </a:r>
            <a:r>
              <a:rPr lang="en-SE" sz="1800" b="1" dirty="0" err="1">
                <a:solidFill>
                  <a:srgbClr val="242400"/>
                </a:solidFill>
                <a:effectLst/>
                <a:latin typeface="Arial" panose="020B0604020202020204" pitchFamily="34" charset="0"/>
                <a:ea typeface="Times New Roman" panose="02020603050405020304" pitchFamily="18" charset="0"/>
              </a:rPr>
              <a:t>kan</a:t>
            </a:r>
            <a:r>
              <a:rPr lang="en-SE" sz="1800" b="1" dirty="0">
                <a:solidFill>
                  <a:srgbClr val="242400"/>
                </a:solidFill>
                <a:effectLst/>
                <a:latin typeface="Arial" panose="020B0604020202020204" pitchFamily="34" charset="0"/>
                <a:ea typeface="Times New Roman" panose="02020603050405020304" pitchFamily="18" charset="0"/>
              </a:rPr>
              <a:t> </a:t>
            </a:r>
            <a:r>
              <a:rPr lang="en-SE" sz="1800" dirty="0">
                <a:solidFill>
                  <a:srgbClr val="242400"/>
                </a:solidFill>
                <a:effectLst/>
                <a:latin typeface="Arial" panose="020B0604020202020204" pitchFamily="34" charset="0"/>
                <a:ea typeface="Times New Roman" panose="02020603050405020304" pitchFamily="18" charset="0"/>
              </a:rPr>
              <a:t>ha </a:t>
            </a:r>
            <a:r>
              <a:rPr lang="en-SE" sz="1800" dirty="0" err="1">
                <a:solidFill>
                  <a:srgbClr val="242400"/>
                </a:solidFill>
                <a:effectLst/>
                <a:latin typeface="Arial" panose="020B0604020202020204" pitchFamily="34" charset="0"/>
                <a:ea typeface="Times New Roman" panose="02020603050405020304" pitchFamily="18" charset="0"/>
              </a:rPr>
              <a:t>gemensam</a:t>
            </a:r>
            <a:r>
              <a:rPr lang="en-SE" sz="1800" dirty="0">
                <a:solidFill>
                  <a:srgbClr val="242400"/>
                </a:solidFill>
                <a:effectLst/>
                <a:latin typeface="Arial" panose="020B0604020202020204" pitchFamily="34" charset="0"/>
                <a:ea typeface="Times New Roman" panose="02020603050405020304" pitchFamily="18" charset="0"/>
              </a:rPr>
              <a:t> </a:t>
            </a:r>
            <a:r>
              <a:rPr lang="en-SE" sz="1800" b="1" dirty="0" err="1">
                <a:solidFill>
                  <a:srgbClr val="242400"/>
                </a:solidFill>
                <a:effectLst/>
                <a:latin typeface="Arial" panose="020B0604020202020204" pitchFamily="34" charset="0"/>
                <a:ea typeface="Times New Roman" panose="02020603050405020304" pitchFamily="18" charset="0"/>
              </a:rPr>
              <a:t>avgift</a:t>
            </a:r>
            <a:r>
              <a:rPr lang="en-SE" sz="1800" b="1" dirty="0">
                <a:solidFill>
                  <a:srgbClr val="242400"/>
                </a:solidFill>
                <a:effectLst/>
                <a:latin typeface="Arial" panose="020B0604020202020204" pitchFamily="34" charset="0"/>
                <a:ea typeface="Times New Roman" panose="02020603050405020304" pitchFamily="18" charset="0"/>
              </a:rPr>
              <a:t> </a:t>
            </a:r>
            <a:r>
              <a:rPr lang="en-SE" sz="1800" b="1" dirty="0" err="1">
                <a:solidFill>
                  <a:srgbClr val="242400"/>
                </a:solidFill>
                <a:effectLst/>
                <a:latin typeface="Arial" panose="020B0604020202020204" pitchFamily="34" charset="0"/>
                <a:ea typeface="Times New Roman" panose="02020603050405020304" pitchFamily="18" charset="0"/>
              </a:rPr>
              <a:t>så</a:t>
            </a:r>
            <a:r>
              <a:rPr lang="en-SE" sz="1800" b="1" dirty="0">
                <a:solidFill>
                  <a:srgbClr val="242400"/>
                </a:solidFill>
                <a:effectLst/>
                <a:latin typeface="Arial" panose="020B060402020202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R="960120">
              <a:spcBef>
                <a:spcPts val="410"/>
              </a:spcBef>
            </a:pPr>
            <a:r>
              <a:rPr lang="en-SE" sz="1800" dirty="0">
                <a:solidFill>
                  <a:srgbClr val="242400"/>
                </a:solidFill>
                <a:effectLst/>
                <a:latin typeface="Arial" panose="020B0604020202020204" pitchFamily="34" charset="0"/>
                <a:ea typeface="Times New Roman" panose="02020603050405020304" pitchFamily="18" charset="0"/>
              </a:rPr>
              <a:t>det </a:t>
            </a:r>
            <a:r>
              <a:rPr lang="en-SE" sz="1800" dirty="0" err="1">
                <a:solidFill>
                  <a:srgbClr val="242400"/>
                </a:solidFill>
                <a:effectLst/>
                <a:latin typeface="Arial" panose="020B0604020202020204" pitchFamily="34" charset="0"/>
                <a:ea typeface="Times New Roman" panose="02020603050405020304" pitchFamily="18" charset="0"/>
              </a:rPr>
              <a:t>blir</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billigare</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likt</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som</a:t>
            </a:r>
            <a:r>
              <a:rPr lang="en-SE" sz="1800" dirty="0">
                <a:solidFill>
                  <a:srgbClr val="242400"/>
                </a:solidFill>
                <a:effectLst/>
                <a:latin typeface="Arial" panose="020B0604020202020204" pitchFamily="34" charset="0"/>
                <a:ea typeface="Times New Roman" panose="02020603050405020304" pitchFamily="18" charset="0"/>
              </a:rPr>
              <a:t> de </a:t>
            </a:r>
            <a:r>
              <a:rPr lang="en-SE" sz="1800" b="1" dirty="0" err="1">
                <a:solidFill>
                  <a:srgbClr val="242400"/>
                </a:solidFill>
                <a:effectLst/>
                <a:latin typeface="Arial" panose="020B0604020202020204" pitchFamily="34" charset="0"/>
                <a:ea typeface="Times New Roman" panose="02020603050405020304" pitchFamily="18" charset="0"/>
              </a:rPr>
              <a:t>har</a:t>
            </a:r>
            <a:r>
              <a:rPr lang="en-SE" sz="1800" b="1"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på</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Ekhagen</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hästskon</a:t>
            </a:r>
            <a:r>
              <a:rPr lang="en-SE" sz="1800" dirty="0">
                <a:solidFill>
                  <a:srgbClr val="242400"/>
                </a:solidFill>
                <a:effectLst/>
                <a:latin typeface="Arial" panose="020B0604020202020204" pitchFamily="34" charset="0"/>
                <a:ea typeface="Times New Roman" panose="02020603050405020304" pitchFamily="18" charset="0"/>
              </a:rPr>
              <a:t>, du </a:t>
            </a:r>
            <a:r>
              <a:rPr lang="en-SE" sz="1800" dirty="0" err="1">
                <a:solidFill>
                  <a:srgbClr val="242400"/>
                </a:solidFill>
                <a:effectLst/>
                <a:latin typeface="Arial" panose="020B0604020202020204" pitchFamily="34" charset="0"/>
                <a:ea typeface="Times New Roman" panose="02020603050405020304" pitchFamily="18" charset="0"/>
              </a:rPr>
              <a:t>är</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ju</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förvaltare</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även</a:t>
            </a:r>
            <a:r>
              <a:rPr lang="en-SE" sz="1800" dirty="0">
                <a:solidFill>
                  <a:srgbClr val="242400"/>
                </a:solidFill>
                <a:effectLst/>
                <a:latin typeface="Arial" panose="020B0604020202020204" pitchFamily="34" charset="0"/>
                <a:ea typeface="Times New Roman" panose="02020603050405020304" pitchFamily="18" charset="0"/>
              </a:rPr>
              <a:t> </a:t>
            </a:r>
            <a:r>
              <a:rPr lang="en-SE" sz="1800" b="1" dirty="0" err="1">
                <a:solidFill>
                  <a:srgbClr val="242400"/>
                </a:solidFill>
                <a:effectLst/>
                <a:latin typeface="Arial" panose="020B0604020202020204" pitchFamily="34" charset="0"/>
                <a:ea typeface="Times New Roman" panose="02020603050405020304" pitchFamily="18" charset="0"/>
              </a:rPr>
              <a:t>där</a:t>
            </a:r>
            <a:r>
              <a:rPr lang="en-SE" sz="1800" b="1" dirty="0">
                <a:solidFill>
                  <a:srgbClr val="242400"/>
                </a:solidFill>
                <a:effectLst/>
                <a:latin typeface="Arial" panose="020B060402020202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R="960120">
              <a:spcBef>
                <a:spcPts val="410"/>
              </a:spcBef>
            </a:pPr>
            <a:r>
              <a:rPr lang="en-SE" sz="1800" dirty="0">
                <a:effectLst/>
                <a:latin typeface="Times New Roman" panose="02020603050405020304" pitchFamily="18" charset="0"/>
                <a:ea typeface="Times New Roman" panose="02020603050405020304" pitchFamily="18" charset="0"/>
              </a:rPr>
              <a:t> </a:t>
            </a:r>
          </a:p>
          <a:p>
            <a:pPr marR="4700270">
              <a:spcBef>
                <a:spcPts val="385"/>
              </a:spcBef>
            </a:pPr>
            <a:r>
              <a:rPr lang="en-SE" sz="1800" dirty="0">
                <a:solidFill>
                  <a:srgbClr val="242400"/>
                </a:solidFill>
                <a:effectLst/>
                <a:latin typeface="Arial" panose="020B0604020202020204" pitchFamily="34" charset="0"/>
                <a:ea typeface="Times New Roman" panose="02020603050405020304" pitchFamily="18" charset="0"/>
              </a:rPr>
              <a:t>Med </a:t>
            </a:r>
            <a:r>
              <a:rPr lang="en-SE" sz="1800" dirty="0" err="1">
                <a:solidFill>
                  <a:srgbClr val="242400"/>
                </a:solidFill>
                <a:effectLst/>
                <a:latin typeface="Arial" panose="020B0604020202020204" pitchFamily="34" charset="0"/>
                <a:ea typeface="Times New Roman" panose="02020603050405020304" pitchFamily="18" charset="0"/>
              </a:rPr>
              <a:t>vänlig</a:t>
            </a:r>
            <a:r>
              <a:rPr lang="en-SE" sz="1800" dirty="0">
                <a:solidFill>
                  <a:srgbClr val="242400"/>
                </a:solidFill>
                <a:effectLst/>
                <a:latin typeface="Arial" panose="020B0604020202020204" pitchFamily="34" charset="0"/>
                <a:ea typeface="Times New Roman" panose="02020603050405020304" pitchFamily="18" charset="0"/>
              </a:rPr>
              <a:t> </a:t>
            </a:r>
            <a:r>
              <a:rPr lang="en-SE" sz="1800" dirty="0" err="1">
                <a:solidFill>
                  <a:srgbClr val="242400"/>
                </a:solidFill>
                <a:effectLst/>
                <a:latin typeface="Arial" panose="020B0604020202020204" pitchFamily="34" charset="0"/>
                <a:ea typeface="Times New Roman" panose="02020603050405020304" pitchFamily="18" charset="0"/>
              </a:rPr>
              <a:t>hälsning</a:t>
            </a:r>
            <a:r>
              <a:rPr lang="en-SE" sz="1800" dirty="0">
                <a:solidFill>
                  <a:srgbClr val="242400"/>
                </a:solidFill>
                <a:effectLst/>
                <a:latin typeface="Arial" panose="020B060402020202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R="5096510">
              <a:spcBef>
                <a:spcPts val="455"/>
              </a:spcBef>
            </a:pPr>
            <a:r>
              <a:rPr lang="en-SE" sz="1800" b="1" dirty="0">
                <a:solidFill>
                  <a:srgbClr val="242400"/>
                </a:solidFill>
                <a:effectLst/>
                <a:latin typeface="Arial" panose="020B0604020202020204" pitchFamily="34" charset="0"/>
                <a:ea typeface="Times New Roman" panose="02020603050405020304" pitchFamily="18" charset="0"/>
              </a:rPr>
              <a:t>Stefan Nilsson </a:t>
            </a:r>
            <a:endParaRPr lang="en-SE"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sv" sz="1800" i="1" kern="100" dirty="0">
                <a:solidFill>
                  <a:srgbClr val="222222"/>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”Styrelsen undersöker möjligheterna för detta.”</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92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8" name="Rectangle 1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0" name="Rectangle 19">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23" name="Picture 22">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4" name="Picture 23">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Content Placeholder 3">
            <a:extLst>
              <a:ext uri="{FF2B5EF4-FFF2-40B4-BE49-F238E27FC236}">
                <a16:creationId xmlns:a16="http://schemas.microsoft.com/office/drawing/2014/main" id="{13B52587-B16F-C591-5760-AD5F8E6B84B6}"/>
              </a:ext>
            </a:extLst>
          </p:cNvPr>
          <p:cNvSpPr>
            <a:spLocks noGrp="1"/>
          </p:cNvSpPr>
          <p:nvPr>
            <p:ph sz="quarter" idx="10"/>
          </p:nvPr>
        </p:nvSpPr>
        <p:spPr>
          <a:xfrm>
            <a:off x="705163" y="484090"/>
            <a:ext cx="10318377" cy="5908022"/>
          </a:xfrm>
        </p:spPr>
        <p:txBody>
          <a:bodyPr>
            <a:normAutofit lnSpcReduction="10000"/>
          </a:bodyPr>
          <a:lstStyle/>
          <a:p>
            <a:pPr marL="11430"/>
            <a:r>
              <a:rPr lang="en-SE" sz="1800" dirty="0">
                <a:solidFill>
                  <a:srgbClr val="000000"/>
                </a:solidFill>
                <a:effectLst/>
                <a:latin typeface="Calibri" panose="020F0502020204030204" pitchFamily="34" charset="0"/>
                <a:ea typeface="Times New Roman" panose="02020603050405020304" pitchFamily="18" charset="0"/>
              </a:rPr>
              <a:t>Motion till </a:t>
            </a:r>
            <a:r>
              <a:rPr lang="en-SE" sz="1800" dirty="0" err="1">
                <a:solidFill>
                  <a:srgbClr val="000000"/>
                </a:solidFill>
                <a:effectLst/>
                <a:latin typeface="Calibri" panose="020F0502020204030204" pitchFamily="34" charset="0"/>
                <a:ea typeface="Times New Roman" panose="02020603050405020304" pitchFamily="18" charset="0"/>
              </a:rPr>
              <a:t>styrelsen</a:t>
            </a:r>
            <a:r>
              <a:rPr lang="en-SE" sz="1800" dirty="0">
                <a:solidFill>
                  <a:srgbClr val="000000"/>
                </a:solidFill>
                <a:effectLst/>
                <a:latin typeface="Calibri" panose="020F0502020204030204" pitchFamily="34" charset="0"/>
                <a:ea typeface="Times New Roman" panose="02020603050405020304" pitchFamily="18" charset="0"/>
              </a:rPr>
              <a:t> 2024-04-04 </a:t>
            </a:r>
            <a:endParaRPr lang="en-SE" sz="1800" dirty="0">
              <a:effectLst/>
              <a:latin typeface="Times New Roman" panose="02020603050405020304" pitchFamily="18" charset="0"/>
              <a:ea typeface="Times New Roman" panose="02020603050405020304" pitchFamily="18" charset="0"/>
            </a:endParaRPr>
          </a:p>
          <a:p>
            <a:pPr marL="11430">
              <a:spcBef>
                <a:spcPts val="2985"/>
              </a:spcBef>
            </a:pPr>
            <a:r>
              <a:rPr lang="en-SE" sz="1800" dirty="0" err="1">
                <a:solidFill>
                  <a:srgbClr val="000000"/>
                </a:solidFill>
                <a:effectLst/>
                <a:latin typeface="Calibri" panose="020F0502020204030204" pitchFamily="34" charset="0"/>
                <a:ea typeface="Times New Roman" panose="02020603050405020304" pitchFamily="18" charset="0"/>
              </a:rPr>
              <a:t>Hej</a:t>
            </a:r>
            <a:r>
              <a:rPr lang="en-SE" sz="1800" dirty="0">
                <a:solidFill>
                  <a:srgbClr val="000000"/>
                </a:solidFill>
                <a:effectLst/>
                <a:latin typeface="Calibri" panose="020F050202020403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L="1905" indent="2540">
              <a:spcBef>
                <a:spcPts val="1400"/>
              </a:spcBef>
            </a:pPr>
            <a:r>
              <a:rPr lang="en-SE" sz="1800" dirty="0" err="1">
                <a:solidFill>
                  <a:srgbClr val="000000"/>
                </a:solidFill>
                <a:effectLst/>
                <a:latin typeface="Calibri" panose="020F0502020204030204" pitchFamily="34" charset="0"/>
                <a:ea typeface="Times New Roman" panose="02020603050405020304" pitchFamily="18" charset="0"/>
              </a:rPr>
              <a:t>Skulle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åter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igen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vilja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lyfta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frågan</a:t>
            </a:r>
            <a:r>
              <a:rPr lang="en-SE" sz="1800" dirty="0">
                <a:solidFill>
                  <a:srgbClr val="000000"/>
                </a:solidFill>
                <a:effectLst/>
                <a:latin typeface="Calibri" panose="020F0502020204030204" pitchFamily="34" charset="0"/>
                <a:ea typeface="Times New Roman" panose="02020603050405020304" pitchFamily="18" charset="0"/>
              </a:rPr>
              <a:t> om </a:t>
            </a:r>
            <a:r>
              <a:rPr lang="en-SE" sz="1800" dirty="0" err="1">
                <a:solidFill>
                  <a:srgbClr val="000000"/>
                </a:solidFill>
                <a:effectLst/>
                <a:latin typeface="Calibri" panose="020F0502020204030204" pitchFamily="34" charset="0"/>
                <a:ea typeface="Times New Roman" panose="02020603050405020304" pitchFamily="18" charset="0"/>
              </a:rPr>
              <a:t>ett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lekrum</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Lekrummet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skulle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kunna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bestå</a:t>
            </a:r>
            <a:r>
              <a:rPr lang="en-SE" sz="1800" dirty="0">
                <a:solidFill>
                  <a:srgbClr val="000000"/>
                </a:solidFill>
                <a:effectLst/>
                <a:latin typeface="Calibri" panose="020F0502020204030204" pitchFamily="34" charset="0"/>
                <a:ea typeface="Times New Roman" panose="02020603050405020304" pitchFamily="18" charset="0"/>
              </a:rPr>
              <a:t> av </a:t>
            </a:r>
            <a:r>
              <a:rPr lang="en-SE" sz="1800" dirty="0" err="1">
                <a:solidFill>
                  <a:srgbClr val="000000"/>
                </a:solidFill>
                <a:effectLst/>
                <a:latin typeface="Calibri" panose="020F0502020204030204" pitchFamily="34" charset="0"/>
                <a:ea typeface="Times New Roman" panose="02020603050405020304" pitchFamily="18" charset="0"/>
              </a:rPr>
              <a:t>bollhav</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rutschkana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mindre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klätterställning</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samt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yta</a:t>
            </a:r>
            <a:r>
              <a:rPr lang="en-SE" sz="1800" dirty="0">
                <a:solidFill>
                  <a:srgbClr val="000000"/>
                </a:solidFill>
                <a:effectLst/>
                <a:latin typeface="Calibri" panose="020F0502020204030204" pitchFamily="34" charset="0"/>
                <a:ea typeface="Times New Roman" panose="02020603050405020304" pitchFamily="18" charset="0"/>
              </a:rPr>
              <a:t> för </a:t>
            </a:r>
            <a:r>
              <a:rPr lang="en-SE" sz="1800" dirty="0" err="1">
                <a:solidFill>
                  <a:srgbClr val="000000"/>
                </a:solidFill>
                <a:effectLst/>
                <a:latin typeface="Calibri" panose="020F0502020204030204" pitchFamily="34" charset="0"/>
                <a:ea typeface="Times New Roman" panose="02020603050405020304" pitchFamily="18" charset="0"/>
              </a:rPr>
              <a:t>fri</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rörelse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och</a:t>
            </a:r>
            <a:r>
              <a:rPr lang="en-SE" sz="1800" dirty="0">
                <a:solidFill>
                  <a:srgbClr val="000000"/>
                </a:solidFill>
                <a:effectLst/>
                <a:latin typeface="Calibri" panose="020F0502020204030204" pitchFamily="34" charset="0"/>
                <a:ea typeface="Times New Roman" panose="02020603050405020304" pitchFamily="18" charset="0"/>
              </a:rPr>
              <a:t> lek. Det </a:t>
            </a:r>
            <a:r>
              <a:rPr lang="en-SE" sz="1800" dirty="0" err="1">
                <a:solidFill>
                  <a:srgbClr val="000000"/>
                </a:solidFill>
                <a:effectLst/>
                <a:latin typeface="Calibri" panose="020F0502020204030204" pitchFamily="34" charset="0"/>
                <a:ea typeface="Times New Roman" panose="02020603050405020304" pitchFamily="18" charset="0"/>
              </a:rPr>
              <a:t>är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relativt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liten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investering</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som</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skulle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lyfta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föreningens</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profil</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och</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attraktionsvärde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ytterligare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Även</a:t>
            </a:r>
            <a:r>
              <a:rPr lang="en-SE" sz="1800" dirty="0">
                <a:solidFill>
                  <a:srgbClr val="000000"/>
                </a:solidFill>
                <a:effectLst/>
                <a:latin typeface="Calibri" panose="020F0502020204030204" pitchFamily="34" charset="0"/>
                <a:ea typeface="Times New Roman" panose="02020603050405020304" pitchFamily="18" charset="0"/>
              </a:rPr>
              <a:t> om jag </a:t>
            </a:r>
            <a:r>
              <a:rPr lang="en-SE" sz="1800" dirty="0" err="1">
                <a:solidFill>
                  <a:srgbClr val="000000"/>
                </a:solidFill>
                <a:effectLst/>
                <a:latin typeface="Calibri" panose="020F0502020204030204" pitchFamily="34" charset="0"/>
                <a:ea typeface="Times New Roman" panose="02020603050405020304" pitchFamily="18" charset="0"/>
              </a:rPr>
              <a:t>själv</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inte</a:t>
            </a:r>
            <a:r>
              <a:rPr lang="en-SE" sz="1800" dirty="0">
                <a:solidFill>
                  <a:srgbClr val="000000"/>
                </a:solidFill>
                <a:effectLst/>
                <a:latin typeface="Calibri" panose="020F0502020204030204" pitchFamily="34" charset="0"/>
                <a:ea typeface="Times New Roman" panose="02020603050405020304" pitchFamily="18" charset="0"/>
              </a:rPr>
              <a:t>  hade haft barn hade jag sett </a:t>
            </a:r>
            <a:r>
              <a:rPr lang="en-SE" sz="1800" dirty="0" err="1">
                <a:solidFill>
                  <a:srgbClr val="000000"/>
                </a:solidFill>
                <a:effectLst/>
                <a:latin typeface="Calibri" panose="020F0502020204030204" pitchFamily="34" charset="0"/>
                <a:ea typeface="Times New Roman" panose="02020603050405020304" pitchFamily="18" charset="0"/>
              </a:rPr>
              <a:t>detta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som</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ett</a:t>
            </a:r>
            <a:r>
              <a:rPr lang="en-SE" sz="1800" dirty="0">
                <a:solidFill>
                  <a:srgbClr val="000000"/>
                </a:solidFill>
                <a:effectLst/>
                <a:latin typeface="Calibri" panose="020F0502020204030204" pitchFamily="34" charset="0"/>
                <a:ea typeface="Times New Roman" panose="02020603050405020304" pitchFamily="18" charset="0"/>
              </a:rPr>
              <a:t> bra </a:t>
            </a:r>
            <a:r>
              <a:rPr lang="en-SE" sz="1800" dirty="0" err="1">
                <a:solidFill>
                  <a:srgbClr val="000000"/>
                </a:solidFill>
                <a:effectLst/>
                <a:latin typeface="Calibri" panose="020F0502020204030204" pitchFamily="34" charset="0"/>
                <a:ea typeface="Times New Roman" panose="02020603050405020304" pitchFamily="18" charset="0"/>
              </a:rPr>
              <a:t>initiativ</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då</a:t>
            </a:r>
            <a:r>
              <a:rPr lang="en-SE" sz="1800" dirty="0">
                <a:solidFill>
                  <a:srgbClr val="000000"/>
                </a:solidFill>
                <a:effectLst/>
                <a:latin typeface="Calibri" panose="020F0502020204030204" pitchFamily="34" charset="0"/>
                <a:ea typeface="Times New Roman" panose="02020603050405020304" pitchFamily="18" charset="0"/>
              </a:rPr>
              <a:t> det </a:t>
            </a:r>
            <a:r>
              <a:rPr lang="en-SE" sz="1800" dirty="0" err="1">
                <a:solidFill>
                  <a:srgbClr val="000000"/>
                </a:solidFill>
                <a:effectLst/>
                <a:latin typeface="Calibri" panose="020F0502020204030204" pitchFamily="34" charset="0"/>
                <a:ea typeface="Times New Roman" panose="02020603050405020304" pitchFamily="18" charset="0"/>
              </a:rPr>
              <a:t>är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viktigt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att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kontinuerligt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driva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förbättringsprocesser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samt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erbjuda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bekvämligheter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som</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gör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attraktivt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att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söka</a:t>
            </a:r>
            <a:r>
              <a:rPr lang="en-SE" sz="1800" dirty="0">
                <a:solidFill>
                  <a:srgbClr val="000000"/>
                </a:solidFill>
                <a:effectLst/>
                <a:latin typeface="Calibri" panose="020F0502020204030204" pitchFamily="34" charset="0"/>
                <a:ea typeface="Times New Roman" panose="02020603050405020304" pitchFamily="18" charset="0"/>
              </a:rPr>
              <a:t> sig till </a:t>
            </a:r>
            <a:r>
              <a:rPr lang="en-SE" sz="1800" dirty="0" err="1">
                <a:solidFill>
                  <a:srgbClr val="000000"/>
                </a:solidFill>
                <a:effectLst/>
                <a:latin typeface="Calibri" panose="020F0502020204030204" pitchFamily="34" charset="0"/>
                <a:ea typeface="Times New Roman" panose="02020603050405020304" pitchFamily="18" charset="0"/>
              </a:rPr>
              <a:t>vår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förening</a:t>
            </a:r>
            <a:r>
              <a:rPr lang="en-SE" sz="1800" dirty="0">
                <a:solidFill>
                  <a:srgbClr val="000000"/>
                </a:solidFill>
                <a:effectLst/>
                <a:latin typeface="Calibri" panose="020F050202020403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L="1905" marR="147320" indent="9525">
              <a:spcBef>
                <a:spcPts val="1385"/>
              </a:spcBef>
            </a:pPr>
            <a:r>
              <a:rPr lang="en-SE" sz="1800" dirty="0">
                <a:solidFill>
                  <a:srgbClr val="000000"/>
                </a:solidFill>
                <a:effectLst/>
                <a:latin typeface="Calibri" panose="020F0502020204030204" pitchFamily="34" charset="0"/>
                <a:ea typeface="Times New Roman" panose="02020603050405020304" pitchFamily="18" charset="0"/>
              </a:rPr>
              <a:t>Detta </a:t>
            </a:r>
            <a:r>
              <a:rPr lang="en-SE" sz="1800" dirty="0" err="1">
                <a:solidFill>
                  <a:srgbClr val="000000"/>
                </a:solidFill>
                <a:effectLst/>
                <a:latin typeface="Calibri" panose="020F0502020204030204" pitchFamily="34" charset="0"/>
                <a:ea typeface="Times New Roman" panose="02020603050405020304" pitchFamily="18" charset="0"/>
              </a:rPr>
              <a:t>utrymme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likt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vår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fantastiska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innergård</a:t>
            </a:r>
            <a:r>
              <a:rPr lang="en-SE" sz="1800" dirty="0">
                <a:solidFill>
                  <a:srgbClr val="000000"/>
                </a:solidFill>
                <a:effectLst/>
                <a:latin typeface="Calibri" panose="020F0502020204030204" pitchFamily="34" charset="0"/>
                <a:ea typeface="Times New Roman" panose="02020603050405020304" pitchFamily="18" charset="0"/>
              </a:rPr>
              <a:t> ger </a:t>
            </a:r>
            <a:r>
              <a:rPr lang="en-SE" sz="1800" dirty="0" err="1">
                <a:solidFill>
                  <a:srgbClr val="000000"/>
                </a:solidFill>
                <a:effectLst/>
                <a:latin typeface="Calibri" panose="020F0502020204030204" pitchFamily="34" charset="0"/>
                <a:ea typeface="Times New Roman" panose="02020603050405020304" pitchFamily="18" charset="0"/>
              </a:rPr>
              <a:t>även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föreningens</a:t>
            </a:r>
            <a:r>
              <a:rPr lang="en-SE" sz="1800" dirty="0">
                <a:solidFill>
                  <a:srgbClr val="000000"/>
                </a:solidFill>
                <a:effectLst/>
                <a:latin typeface="Calibri" panose="020F0502020204030204" pitchFamily="34" charset="0"/>
                <a:ea typeface="Times New Roman" panose="02020603050405020304" pitchFamily="18" charset="0"/>
              </a:rPr>
              <a:t> barn </a:t>
            </a:r>
            <a:r>
              <a:rPr lang="en-SE" sz="1800" dirty="0" err="1">
                <a:solidFill>
                  <a:srgbClr val="000000"/>
                </a:solidFill>
                <a:effectLst/>
                <a:latin typeface="Calibri" panose="020F0502020204030204" pitchFamily="34" charset="0"/>
                <a:ea typeface="Times New Roman" panose="02020603050405020304" pitchFamily="18" charset="0"/>
              </a:rPr>
              <a:t>möjligheten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att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lära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känna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varandra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bättre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vilket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i</a:t>
            </a:r>
            <a:r>
              <a:rPr lang="en-SE" sz="1800" dirty="0">
                <a:solidFill>
                  <a:srgbClr val="000000"/>
                </a:solidFill>
                <a:effectLst/>
                <a:latin typeface="Calibri" panose="020F0502020204030204" pitchFamily="34" charset="0"/>
                <a:ea typeface="Times New Roman" panose="02020603050405020304" pitchFamily="18" charset="0"/>
              </a:rPr>
              <a:t> sin tur </a:t>
            </a:r>
            <a:r>
              <a:rPr lang="en-SE" sz="1800" dirty="0" err="1">
                <a:solidFill>
                  <a:srgbClr val="000000"/>
                </a:solidFill>
                <a:effectLst/>
                <a:latin typeface="Calibri" panose="020F0502020204030204" pitchFamily="34" charset="0"/>
                <a:ea typeface="Times New Roman" panose="02020603050405020304" pitchFamily="18" charset="0"/>
              </a:rPr>
              <a:t>skapar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bättre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gemenskap</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samt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trivsel</a:t>
            </a:r>
            <a:r>
              <a:rPr lang="en-SE" sz="1800" dirty="0">
                <a:solidFill>
                  <a:srgbClr val="000000"/>
                </a:solidFill>
                <a:effectLst/>
                <a:latin typeface="Calibri" panose="020F050202020403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indent="-5715">
              <a:spcBef>
                <a:spcPts val="1375"/>
              </a:spcBef>
            </a:pPr>
            <a:r>
              <a:rPr lang="en-SE" sz="1800" dirty="0">
                <a:solidFill>
                  <a:srgbClr val="000000"/>
                </a:solidFill>
                <a:effectLst/>
                <a:latin typeface="Calibri" panose="020F0502020204030204" pitchFamily="34" charset="0"/>
                <a:ea typeface="Times New Roman" panose="02020603050405020304" pitchFamily="18" charset="0"/>
              </a:rPr>
              <a:t>Jag </a:t>
            </a:r>
            <a:r>
              <a:rPr lang="en-SE" sz="1800" dirty="0" err="1">
                <a:solidFill>
                  <a:srgbClr val="000000"/>
                </a:solidFill>
                <a:effectLst/>
                <a:latin typeface="Calibri" panose="020F0502020204030204" pitchFamily="34" charset="0"/>
                <a:ea typeface="Times New Roman" panose="02020603050405020304" pitchFamily="18" charset="0"/>
              </a:rPr>
              <a:t>skulle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mer</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än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gärna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tillsammans</a:t>
            </a:r>
            <a:r>
              <a:rPr lang="en-SE" sz="1800" dirty="0">
                <a:solidFill>
                  <a:srgbClr val="000000"/>
                </a:solidFill>
                <a:effectLst/>
                <a:latin typeface="Calibri" panose="020F0502020204030204" pitchFamily="34" charset="0"/>
                <a:ea typeface="Times New Roman" panose="02020603050405020304" pitchFamily="18" charset="0"/>
              </a:rPr>
              <a:t> med </a:t>
            </a:r>
            <a:r>
              <a:rPr lang="en-SE" sz="1800" dirty="0" err="1">
                <a:solidFill>
                  <a:srgbClr val="000000"/>
                </a:solidFill>
                <a:effectLst/>
                <a:latin typeface="Calibri" panose="020F0502020204030204" pitchFamily="34" charset="0"/>
                <a:ea typeface="Times New Roman" panose="02020603050405020304" pitchFamily="18" charset="0"/>
              </a:rPr>
              <a:t>styrelsen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titta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närmare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på</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möjligheten</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att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genomföra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detta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och</a:t>
            </a:r>
            <a:r>
              <a:rPr lang="en-SE" sz="1800" dirty="0">
                <a:solidFill>
                  <a:srgbClr val="000000"/>
                </a:solidFill>
                <a:effectLst/>
                <a:latin typeface="Calibri" panose="020F0502020204030204" pitchFamily="34" charset="0"/>
                <a:ea typeface="Times New Roman" panose="02020603050405020304" pitchFamily="18" charset="0"/>
              </a:rPr>
              <a:t> vid </a:t>
            </a:r>
            <a:r>
              <a:rPr lang="en-SE" sz="1800" dirty="0" err="1">
                <a:solidFill>
                  <a:srgbClr val="000000"/>
                </a:solidFill>
                <a:effectLst/>
                <a:latin typeface="Calibri" panose="020F0502020204030204" pitchFamily="34" charset="0"/>
                <a:ea typeface="Times New Roman" panose="02020603050405020304" pitchFamily="18" charset="0"/>
              </a:rPr>
              <a:t>ett</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godkännande</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leda</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projektet</a:t>
            </a:r>
            <a:r>
              <a:rPr lang="en-SE" sz="1800" dirty="0">
                <a:solidFill>
                  <a:srgbClr val="000000"/>
                </a:solidFill>
                <a:effectLst/>
                <a:latin typeface="Calibri" panose="020F0502020204030204" pitchFamily="34" charset="0"/>
                <a:ea typeface="Times New Roman" panose="02020603050405020304" pitchFamily="18" charset="0"/>
              </a:rPr>
              <a:t> till </a:t>
            </a:r>
            <a:r>
              <a:rPr lang="en-SE" sz="1800" dirty="0" err="1">
                <a:solidFill>
                  <a:srgbClr val="000000"/>
                </a:solidFill>
                <a:effectLst/>
                <a:latin typeface="Calibri" panose="020F0502020204030204" pitchFamily="34" charset="0"/>
                <a:ea typeface="Times New Roman" panose="02020603050405020304" pitchFamily="18" charset="0"/>
              </a:rPr>
              <a:t>slutföring</a:t>
            </a:r>
            <a:r>
              <a:rPr lang="en-SE" sz="1800" dirty="0">
                <a:solidFill>
                  <a:srgbClr val="000000"/>
                </a:solidFill>
                <a:effectLst/>
                <a:latin typeface="Calibri" panose="020F050202020403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L="11430">
              <a:spcBef>
                <a:spcPts val="1385"/>
              </a:spcBef>
            </a:pPr>
            <a:r>
              <a:rPr lang="en-SE" sz="1800" dirty="0">
                <a:solidFill>
                  <a:srgbClr val="000000"/>
                </a:solidFill>
                <a:effectLst/>
                <a:latin typeface="Calibri" panose="020F0502020204030204" pitchFamily="34" charset="0"/>
                <a:ea typeface="Times New Roman" panose="02020603050405020304" pitchFamily="18" charset="0"/>
              </a:rPr>
              <a:t>Med </a:t>
            </a:r>
            <a:r>
              <a:rPr lang="en-SE" sz="1800" dirty="0" err="1">
                <a:solidFill>
                  <a:srgbClr val="000000"/>
                </a:solidFill>
                <a:effectLst/>
                <a:latin typeface="Calibri" panose="020F0502020204030204" pitchFamily="34" charset="0"/>
                <a:ea typeface="Times New Roman" panose="02020603050405020304" pitchFamily="18" charset="0"/>
              </a:rPr>
              <a:t>vänlig</a:t>
            </a:r>
            <a:r>
              <a:rPr lang="en-SE" sz="1800" dirty="0">
                <a:solidFill>
                  <a:srgbClr val="000000"/>
                </a:solidFill>
                <a:effectLst/>
                <a:latin typeface="Calibri" panose="020F0502020204030204" pitchFamily="34" charset="0"/>
                <a:ea typeface="Times New Roman" panose="02020603050405020304" pitchFamily="18" charset="0"/>
              </a:rPr>
              <a:t> </a:t>
            </a:r>
            <a:r>
              <a:rPr lang="en-SE" sz="1800" dirty="0" err="1">
                <a:solidFill>
                  <a:srgbClr val="000000"/>
                </a:solidFill>
                <a:effectLst/>
                <a:latin typeface="Calibri" panose="020F0502020204030204" pitchFamily="34" charset="0"/>
                <a:ea typeface="Times New Roman" panose="02020603050405020304" pitchFamily="18" charset="0"/>
              </a:rPr>
              <a:t>hälsning</a:t>
            </a:r>
            <a:r>
              <a:rPr lang="en-SE" sz="1800" dirty="0">
                <a:solidFill>
                  <a:srgbClr val="000000"/>
                </a:solidFill>
                <a:effectLst/>
                <a:latin typeface="Calibri" panose="020F0502020204030204" pitchFamily="34" charset="0"/>
                <a:ea typeface="Times New Roman" panose="02020603050405020304" pitchFamily="18" charset="0"/>
              </a:rPr>
              <a:t>, </a:t>
            </a:r>
            <a:endParaRPr lang="en-SE"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8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Kenneth Johansson  </a:t>
            </a:r>
            <a:endParaRPr kumimoji="0" lang="en-SE" altLang="en-SE" sz="18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9L </a:t>
            </a:r>
            <a:r>
              <a:rPr kumimoji="0" lang="en-SE" altLang="en-SE" sz="1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Lgh</a:t>
            </a:r>
            <a:r>
              <a:rPr kumimoji="0" lang="en-SE" altLang="en-S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110</a:t>
            </a:r>
            <a:endParaRPr kumimoji="0" lang="en-SE" altLang="en-SE" sz="1800" b="0" i="0" u="none" strike="noStrike" cap="none" normalizeH="0" baseline="0" dirty="0">
              <a:ln>
                <a:noFill/>
              </a:ln>
              <a:solidFill>
                <a:schemeClr val="tx1"/>
              </a:solidFill>
              <a:effectLst/>
              <a:latin typeface="Arial" panose="020B0604020202020204" pitchFamily="34" charset="0"/>
            </a:endParaRPr>
          </a:p>
          <a:p>
            <a:r>
              <a:rPr lang="sv" sz="1800" i="1" kern="100" dirty="0">
                <a:solidFill>
                  <a:srgbClr val="222222"/>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”Styrelsen föreslår stämman att avslå förslaget om lekrum eftersom ett stort behov av källarutrymmen finns då iordningsställande av skyddsrummen ska ske.”</a:t>
            </a:r>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E" dirty="0"/>
          </a:p>
        </p:txBody>
      </p:sp>
      <p:sp>
        <p:nvSpPr>
          <p:cNvPr id="9" name="Rectangle 11">
            <a:extLst>
              <a:ext uri="{FF2B5EF4-FFF2-40B4-BE49-F238E27FC236}">
                <a16:creationId xmlns:a16="http://schemas.microsoft.com/office/drawing/2014/main" id="{B4792A08-F5AB-29F0-61B6-6160DCA5AC2C}"/>
              </a:ext>
            </a:extLst>
          </p:cNvPr>
          <p:cNvSpPr>
            <a:spLocks noChangeArrowheads="1"/>
          </p:cNvSpPr>
          <p:nvPr/>
        </p:nvSpPr>
        <p:spPr bwMode="auto">
          <a:xfrm>
            <a:off x="-74766" y="-806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E"/>
          </a:p>
        </p:txBody>
      </p:sp>
      <p:pic>
        <p:nvPicPr>
          <p:cNvPr id="1034" name="Picture 1">
            <a:extLst>
              <a:ext uri="{FF2B5EF4-FFF2-40B4-BE49-F238E27FC236}">
                <a16:creationId xmlns:a16="http://schemas.microsoft.com/office/drawing/2014/main" id="{DBC6286D-7DBD-CCDF-102E-C10A84F760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300" y="4704794"/>
            <a:ext cx="1009650"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84335"/>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9E9BD7E79A50448BF81F37012FA5E9" ma:contentTypeVersion="18" ma:contentTypeDescription="Opprett et nytt dokument." ma:contentTypeScope="" ma:versionID="ee3c7bd9254dcb92e8f14797fe12eb81">
  <xsd:schema xmlns:xsd="http://www.w3.org/2001/XMLSchema" xmlns:xs="http://www.w3.org/2001/XMLSchema" xmlns:p="http://schemas.microsoft.com/office/2006/metadata/properties" xmlns:ns3="048b583d-cae0-4288-8437-940d38ed5e90" xmlns:ns4="083acee9-66a8-45bb-aa80-aa83ae3e90c8" targetNamespace="http://schemas.microsoft.com/office/2006/metadata/properties" ma:root="true" ma:fieldsID="f555ddb20304d110b008b2173ec18584" ns3:_="" ns4:_="">
    <xsd:import namespace="048b583d-cae0-4288-8437-940d38ed5e90"/>
    <xsd:import namespace="083acee9-66a8-45bb-aa80-aa83ae3e90c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8b583d-cae0-4288-8437-940d38ed5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3acee9-66a8-45bb-aa80-aa83ae3e90c8"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SharingHintHash" ma:index="19"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48b583d-cae0-4288-8437-940d38ed5e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713FE3-C2FB-4AA0-8A2B-E6911F64B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8b583d-cae0-4288-8437-940d38ed5e90"/>
    <ds:schemaRef ds:uri="083acee9-66a8-45bb-aa80-aa83ae3e9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22E22F-FB29-44E4-BE22-7538A5D635C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8b583d-cae0-4288-8437-940d38ed5e90"/>
    <ds:schemaRef ds:uri="http://purl.org/dc/elements/1.1/"/>
    <ds:schemaRef ds:uri="http://schemas.microsoft.com/office/2006/metadata/properties"/>
    <ds:schemaRef ds:uri="083acee9-66a8-45bb-aa80-aa83ae3e90c8"/>
    <ds:schemaRef ds:uri="http://www.w3.org/XML/1998/namespace"/>
    <ds:schemaRef ds:uri="http://purl.org/dc/dcmitype/"/>
  </ds:schemaRefs>
</ds:datastoreItem>
</file>

<file path=customXml/itemProps3.xml><?xml version="1.0" encoding="utf-8"?>
<ds:datastoreItem xmlns:ds="http://schemas.openxmlformats.org/officeDocument/2006/customXml" ds:itemID="{23F6FED7-EB76-46C0-9A79-AE11392DF2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12314</TotalTime>
  <Words>813</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vt:lpstr>
      <vt:lpstr>AvenirNext LT Pro Medium</vt:lpstr>
      <vt:lpstr>Calibri</vt:lpstr>
      <vt:lpstr>Courier New</vt:lpstr>
      <vt:lpstr>Sabon Next LT</vt:lpstr>
      <vt:lpstr>Times New Roman</vt:lpstr>
      <vt:lpstr>DappledVTI</vt:lpstr>
      <vt:lpstr> Medlemsmöte /föreningsstämma 2024-05-13 Brf Kämpen</vt:lpstr>
      <vt:lpstr>Vad händer i vår förening </vt:lpstr>
      <vt:lpstr>Årsmöte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Medlemsmöte 2022-11-29</dc:title>
  <dc:creator>Maria Ekström</dc:creator>
  <cp:lastModifiedBy>Maria Ekström</cp:lastModifiedBy>
  <cp:revision>5</cp:revision>
  <dcterms:created xsi:type="dcterms:W3CDTF">2022-11-13T20:40:16Z</dcterms:created>
  <dcterms:modified xsi:type="dcterms:W3CDTF">2024-05-13T06:28:02Z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o_DocID">
    <vt:lpwstr>106b81b7-4d17-4fad-82b7-34113afef8c3</vt:lpwstr>
  </property>
  <property fmtid="{D5CDD505-2E9C-101B-9397-08002B2CF9AE}" pid="3" name="ContentTypeId">
    <vt:lpwstr>0x0101009E9E9BD7E79A50448BF81F37012FA5E9</vt:lpwstr>
  </property>
</Properties>
</file>