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142532877" r:id="rId7"/>
    <p:sldId id="2142532878" r:id="rId8"/>
    <p:sldId id="2142532879" r:id="rId9"/>
    <p:sldId id="2142532880" r:id="rId10"/>
    <p:sldId id="2142532883" r:id="rId11"/>
    <p:sldId id="2142532881" r:id="rId12"/>
    <p:sldId id="2142532882" r:id="rId13"/>
    <p:sldId id="261" r:id="rId14"/>
  </p:sldIdLst>
  <p:sldSz cx="12192000" cy="6858000"/>
  <p:notesSz cx="7559675" cy="10691813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3BA4C-BE90-4A06-9BE0-C3B538505A0E}" v="1" dt="2023-12-04T13:16:2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kström" userId="58cbf4d4-6d95-4bd3-b81d-ef02bdcd4e11" providerId="ADAL" clId="{1643BA4C-BE90-4A06-9BE0-C3B538505A0E}"/>
    <pc:docChg chg="custSel addSld delSld modSld sldOrd delMainMaster">
      <pc:chgData name="Maria Ekström" userId="58cbf4d4-6d95-4bd3-b81d-ef02bdcd4e11" providerId="ADAL" clId="{1643BA4C-BE90-4A06-9BE0-C3B538505A0E}" dt="2023-12-05T09:36:40.759" v="1012" actId="1076"/>
      <pc:docMkLst>
        <pc:docMk/>
      </pc:docMkLst>
      <pc:sldChg chg="ord">
        <pc:chgData name="Maria Ekström" userId="58cbf4d4-6d95-4bd3-b81d-ef02bdcd4e11" providerId="ADAL" clId="{1643BA4C-BE90-4A06-9BE0-C3B538505A0E}" dt="2023-12-03T19:38:22.067" v="1"/>
        <pc:sldMkLst>
          <pc:docMk/>
          <pc:sldMk cId="0" sldId="261"/>
        </pc:sldMkLst>
      </pc:sldChg>
      <pc:sldChg chg="del">
        <pc:chgData name="Maria Ekström" userId="58cbf4d4-6d95-4bd3-b81d-ef02bdcd4e11" providerId="ADAL" clId="{1643BA4C-BE90-4A06-9BE0-C3B538505A0E}" dt="2023-12-04T13:36:53.663" v="854" actId="2696"/>
        <pc:sldMkLst>
          <pc:docMk/>
          <pc:sldMk cId="0" sldId="262"/>
        </pc:sldMkLst>
      </pc:sldChg>
      <pc:sldChg chg="delSp modSp add mod setBg delDesignElem">
        <pc:chgData name="Maria Ekström" userId="58cbf4d4-6d95-4bd3-b81d-ef02bdcd4e11" providerId="ADAL" clId="{1643BA4C-BE90-4A06-9BE0-C3B538505A0E}" dt="2023-12-04T13:20:48.596" v="53" actId="5793"/>
        <pc:sldMkLst>
          <pc:docMk/>
          <pc:sldMk cId="1000767034" sldId="2142532877"/>
        </pc:sldMkLst>
        <pc:spChg chg="mod">
          <ac:chgData name="Maria Ekström" userId="58cbf4d4-6d95-4bd3-b81d-ef02bdcd4e11" providerId="ADAL" clId="{1643BA4C-BE90-4A06-9BE0-C3B538505A0E}" dt="2023-12-04T13:20:48.596" v="53" actId="5793"/>
          <ac:spMkLst>
            <pc:docMk/>
            <pc:sldMk cId="1000767034" sldId="2142532877"/>
            <ac:spMk id="4" creationId="{22828F25-E4A9-EEC4-C6A4-0C14BFB373BC}"/>
          </ac:spMkLst>
        </pc:spChg>
        <pc:spChg chg="del">
          <ac:chgData name="Maria Ekström" userId="58cbf4d4-6d95-4bd3-b81d-ef02bdcd4e11" providerId="ADAL" clId="{1643BA4C-BE90-4A06-9BE0-C3B538505A0E}" dt="2023-12-04T13:16:28.851" v="3"/>
          <ac:spMkLst>
            <pc:docMk/>
            <pc:sldMk cId="1000767034" sldId="2142532877"/>
            <ac:spMk id="14" creationId="{0BABF38A-8A0D-492E-BD20-6CF4D46B50BD}"/>
          </ac:spMkLst>
        </pc:spChg>
        <pc:spChg chg="del">
          <ac:chgData name="Maria Ekström" userId="58cbf4d4-6d95-4bd3-b81d-ef02bdcd4e11" providerId="ADAL" clId="{1643BA4C-BE90-4A06-9BE0-C3B538505A0E}" dt="2023-12-04T13:16:28.851" v="3"/>
          <ac:spMkLst>
            <pc:docMk/>
            <pc:sldMk cId="1000767034" sldId="2142532877"/>
            <ac:spMk id="18" creationId="{8651CFA9-6065-4243-AC48-858E359780B1}"/>
          </ac:spMkLst>
        </pc:spChg>
        <pc:spChg chg="del">
          <ac:chgData name="Maria Ekström" userId="58cbf4d4-6d95-4bd3-b81d-ef02bdcd4e11" providerId="ADAL" clId="{1643BA4C-BE90-4A06-9BE0-C3B538505A0E}" dt="2023-12-04T13:16:28.851" v="3"/>
          <ac:spMkLst>
            <pc:docMk/>
            <pc:sldMk cId="1000767034" sldId="2142532877"/>
            <ac:spMk id="20" creationId="{FBC8BBE5-981E-4B0B-9654-32B5668BFF31}"/>
          </ac:spMkLst>
        </pc:spChg>
        <pc:grpChg chg="del">
          <ac:chgData name="Maria Ekström" userId="58cbf4d4-6d95-4bd3-b81d-ef02bdcd4e11" providerId="ADAL" clId="{1643BA4C-BE90-4A06-9BE0-C3B538505A0E}" dt="2023-12-04T13:16:28.851" v="3"/>
          <ac:grpSpMkLst>
            <pc:docMk/>
            <pc:sldMk cId="1000767034" sldId="2142532877"/>
            <ac:grpSpMk id="22" creationId="{8D6FD602-3113-4FC4-982F-15099614D2A6}"/>
          </ac:grpSpMkLst>
        </pc:grpChg>
        <pc:picChg chg="del">
          <ac:chgData name="Maria Ekström" userId="58cbf4d4-6d95-4bd3-b81d-ef02bdcd4e11" providerId="ADAL" clId="{1643BA4C-BE90-4A06-9BE0-C3B538505A0E}" dt="2023-12-04T13:16:28.851" v="3"/>
          <ac:picMkLst>
            <pc:docMk/>
            <pc:sldMk cId="1000767034" sldId="2142532877"/>
            <ac:picMk id="16" creationId="{BC526B7A-4801-4FD1-95C8-03AF22629E87}"/>
          </ac:picMkLst>
        </pc:picChg>
      </pc:sldChg>
      <pc:sldChg chg="modSp add mod">
        <pc:chgData name="Maria Ekström" userId="58cbf4d4-6d95-4bd3-b81d-ef02bdcd4e11" providerId="ADAL" clId="{1643BA4C-BE90-4A06-9BE0-C3B538505A0E}" dt="2023-12-05T09:36:40.759" v="1012" actId="1076"/>
        <pc:sldMkLst>
          <pc:docMk/>
          <pc:sldMk cId="2170166041" sldId="2142532878"/>
        </pc:sldMkLst>
        <pc:spChg chg="mod">
          <ac:chgData name="Maria Ekström" userId="58cbf4d4-6d95-4bd3-b81d-ef02bdcd4e11" providerId="ADAL" clId="{1643BA4C-BE90-4A06-9BE0-C3B538505A0E}" dt="2023-12-04T13:22:46.116" v="226" actId="20577"/>
          <ac:spMkLst>
            <pc:docMk/>
            <pc:sldMk cId="2170166041" sldId="2142532878"/>
            <ac:spMk id="4" creationId="{22828F25-E4A9-EEC4-C6A4-0C14BFB373BC}"/>
          </ac:spMkLst>
        </pc:spChg>
        <pc:picChg chg="mod">
          <ac:chgData name="Maria Ekström" userId="58cbf4d4-6d95-4bd3-b81d-ef02bdcd4e11" providerId="ADAL" clId="{1643BA4C-BE90-4A06-9BE0-C3B538505A0E}" dt="2023-12-05T09:36:40.759" v="1012" actId="1076"/>
          <ac:picMkLst>
            <pc:docMk/>
            <pc:sldMk cId="2170166041" sldId="2142532878"/>
            <ac:picMk id="9" creationId="{22081F73-1D11-78C5-AAE0-B3828762C829}"/>
          </ac:picMkLst>
        </pc:picChg>
      </pc:sldChg>
      <pc:sldChg chg="modSp add mod">
        <pc:chgData name="Maria Ekström" userId="58cbf4d4-6d95-4bd3-b81d-ef02bdcd4e11" providerId="ADAL" clId="{1643BA4C-BE90-4A06-9BE0-C3B538505A0E}" dt="2023-12-05T09:36:34.450" v="1011" actId="1076"/>
        <pc:sldMkLst>
          <pc:docMk/>
          <pc:sldMk cId="1210481149" sldId="2142532879"/>
        </pc:sldMkLst>
        <pc:spChg chg="mod">
          <ac:chgData name="Maria Ekström" userId="58cbf4d4-6d95-4bd3-b81d-ef02bdcd4e11" providerId="ADAL" clId="{1643BA4C-BE90-4A06-9BE0-C3B538505A0E}" dt="2023-12-04T13:23:46.701" v="361" actId="20577"/>
          <ac:spMkLst>
            <pc:docMk/>
            <pc:sldMk cId="1210481149" sldId="2142532879"/>
            <ac:spMk id="4" creationId="{22828F25-E4A9-EEC4-C6A4-0C14BFB373BC}"/>
          </ac:spMkLst>
        </pc:spChg>
        <pc:picChg chg="mod">
          <ac:chgData name="Maria Ekström" userId="58cbf4d4-6d95-4bd3-b81d-ef02bdcd4e11" providerId="ADAL" clId="{1643BA4C-BE90-4A06-9BE0-C3B538505A0E}" dt="2023-12-05T09:36:34.450" v="1011" actId="1076"/>
          <ac:picMkLst>
            <pc:docMk/>
            <pc:sldMk cId="1210481149" sldId="2142532879"/>
            <ac:picMk id="9" creationId="{22081F73-1D11-78C5-AAE0-B3828762C829}"/>
          </ac:picMkLst>
        </pc:picChg>
      </pc:sldChg>
      <pc:sldChg chg="addSp delSp modSp add mod">
        <pc:chgData name="Maria Ekström" userId="58cbf4d4-6d95-4bd3-b81d-ef02bdcd4e11" providerId="ADAL" clId="{1643BA4C-BE90-4A06-9BE0-C3B538505A0E}" dt="2023-12-05T09:36:28.496" v="1010" actId="1076"/>
        <pc:sldMkLst>
          <pc:docMk/>
          <pc:sldMk cId="2237426591" sldId="2142532880"/>
        </pc:sldMkLst>
        <pc:spChg chg="mod">
          <ac:chgData name="Maria Ekström" userId="58cbf4d4-6d95-4bd3-b81d-ef02bdcd4e11" providerId="ADAL" clId="{1643BA4C-BE90-4A06-9BE0-C3B538505A0E}" dt="2023-12-05T09:32:38.981" v="861" actId="27636"/>
          <ac:spMkLst>
            <pc:docMk/>
            <pc:sldMk cId="2237426591" sldId="2142532880"/>
            <ac:spMk id="2" creationId="{2ADF7728-0F32-0A49-CC6B-6BBD1682E6E4}"/>
          </ac:spMkLst>
        </pc:spChg>
        <pc:spChg chg="del mod">
          <ac:chgData name="Maria Ekström" userId="58cbf4d4-6d95-4bd3-b81d-ef02bdcd4e11" providerId="ADAL" clId="{1643BA4C-BE90-4A06-9BE0-C3B538505A0E}" dt="2023-12-05T09:32:22.429" v="857" actId="22"/>
          <ac:spMkLst>
            <pc:docMk/>
            <pc:sldMk cId="2237426591" sldId="2142532880"/>
            <ac:spMk id="4" creationId="{22828F25-E4A9-EEC4-C6A4-0C14BFB373BC}"/>
          </ac:spMkLst>
        </pc:spChg>
        <pc:picChg chg="add mod ord">
          <ac:chgData name="Maria Ekström" userId="58cbf4d4-6d95-4bd3-b81d-ef02bdcd4e11" providerId="ADAL" clId="{1643BA4C-BE90-4A06-9BE0-C3B538505A0E}" dt="2023-12-05T09:32:46.199" v="862" actId="14100"/>
          <ac:picMkLst>
            <pc:docMk/>
            <pc:sldMk cId="2237426591" sldId="2142532880"/>
            <ac:picMk id="5" creationId="{5A481608-1B99-2A5C-4292-4C5434CEFC70}"/>
          </ac:picMkLst>
        </pc:picChg>
        <pc:picChg chg="mod">
          <ac:chgData name="Maria Ekström" userId="58cbf4d4-6d95-4bd3-b81d-ef02bdcd4e11" providerId="ADAL" clId="{1643BA4C-BE90-4A06-9BE0-C3B538505A0E}" dt="2023-12-05T09:36:28.496" v="1010" actId="1076"/>
          <ac:picMkLst>
            <pc:docMk/>
            <pc:sldMk cId="2237426591" sldId="2142532880"/>
            <ac:picMk id="9" creationId="{22081F73-1D11-78C5-AAE0-B3828762C829}"/>
          </ac:picMkLst>
        </pc:picChg>
      </pc:sldChg>
      <pc:sldChg chg="modSp add mod">
        <pc:chgData name="Maria Ekström" userId="58cbf4d4-6d95-4bd3-b81d-ef02bdcd4e11" providerId="ADAL" clId="{1643BA4C-BE90-4A06-9BE0-C3B538505A0E}" dt="2023-12-05T09:36:05.943" v="1005" actId="1076"/>
        <pc:sldMkLst>
          <pc:docMk/>
          <pc:sldMk cId="773108979" sldId="2142532881"/>
        </pc:sldMkLst>
        <pc:spChg chg="mod">
          <ac:chgData name="Maria Ekström" userId="58cbf4d4-6d95-4bd3-b81d-ef02bdcd4e11" providerId="ADAL" clId="{1643BA4C-BE90-4A06-9BE0-C3B538505A0E}" dt="2023-12-05T09:36:03.694" v="1004" actId="14100"/>
          <ac:spMkLst>
            <pc:docMk/>
            <pc:sldMk cId="773108979" sldId="2142532881"/>
            <ac:spMk id="4" creationId="{22828F25-E4A9-EEC4-C6A4-0C14BFB373BC}"/>
          </ac:spMkLst>
        </pc:spChg>
        <pc:picChg chg="mod">
          <ac:chgData name="Maria Ekström" userId="58cbf4d4-6d95-4bd3-b81d-ef02bdcd4e11" providerId="ADAL" clId="{1643BA4C-BE90-4A06-9BE0-C3B538505A0E}" dt="2023-12-05T09:36:05.943" v="1005" actId="1076"/>
          <ac:picMkLst>
            <pc:docMk/>
            <pc:sldMk cId="773108979" sldId="2142532881"/>
            <ac:picMk id="9" creationId="{22081F73-1D11-78C5-AAE0-B3828762C829}"/>
          </ac:picMkLst>
        </pc:picChg>
      </pc:sldChg>
      <pc:sldChg chg="modSp add mod ord">
        <pc:chgData name="Maria Ekström" userId="58cbf4d4-6d95-4bd3-b81d-ef02bdcd4e11" providerId="ADAL" clId="{1643BA4C-BE90-4A06-9BE0-C3B538505A0E}" dt="2023-12-05T09:36:16.297" v="1008"/>
        <pc:sldMkLst>
          <pc:docMk/>
          <pc:sldMk cId="2077868150" sldId="2142532882"/>
        </pc:sldMkLst>
        <pc:picChg chg="mod">
          <ac:chgData name="Maria Ekström" userId="58cbf4d4-6d95-4bd3-b81d-ef02bdcd4e11" providerId="ADAL" clId="{1643BA4C-BE90-4A06-9BE0-C3B538505A0E}" dt="2023-12-05T09:36:09.958" v="1006" actId="1076"/>
          <ac:picMkLst>
            <pc:docMk/>
            <pc:sldMk cId="2077868150" sldId="2142532882"/>
            <ac:picMk id="9" creationId="{22081F73-1D11-78C5-AAE0-B3828762C829}"/>
          </ac:picMkLst>
        </pc:picChg>
      </pc:sldChg>
      <pc:sldChg chg="addSp delSp modSp add mod">
        <pc:chgData name="Maria Ekström" userId="58cbf4d4-6d95-4bd3-b81d-ef02bdcd4e11" providerId="ADAL" clId="{1643BA4C-BE90-4A06-9BE0-C3B538505A0E}" dt="2023-12-05T09:36:23.735" v="1009" actId="1076"/>
        <pc:sldMkLst>
          <pc:docMk/>
          <pc:sldMk cId="4294047463" sldId="2142532883"/>
        </pc:sldMkLst>
        <pc:spChg chg="add mod">
          <ac:chgData name="Maria Ekström" userId="58cbf4d4-6d95-4bd3-b81d-ef02bdcd4e11" providerId="ADAL" clId="{1643BA4C-BE90-4A06-9BE0-C3B538505A0E}" dt="2023-12-05T09:33:18.913" v="864" actId="478"/>
          <ac:spMkLst>
            <pc:docMk/>
            <pc:sldMk cId="4294047463" sldId="2142532883"/>
            <ac:spMk id="4" creationId="{6FA56B83-C4CC-A1AA-926E-D5D670F971D8}"/>
          </ac:spMkLst>
        </pc:spChg>
        <pc:picChg chg="del">
          <ac:chgData name="Maria Ekström" userId="58cbf4d4-6d95-4bd3-b81d-ef02bdcd4e11" providerId="ADAL" clId="{1643BA4C-BE90-4A06-9BE0-C3B538505A0E}" dt="2023-12-05T09:33:18.913" v="864" actId="478"/>
          <ac:picMkLst>
            <pc:docMk/>
            <pc:sldMk cId="4294047463" sldId="2142532883"/>
            <ac:picMk id="5" creationId="{5A481608-1B99-2A5C-4292-4C5434CEFC70}"/>
          </ac:picMkLst>
        </pc:picChg>
        <pc:picChg chg="add mod">
          <ac:chgData name="Maria Ekström" userId="58cbf4d4-6d95-4bd3-b81d-ef02bdcd4e11" providerId="ADAL" clId="{1643BA4C-BE90-4A06-9BE0-C3B538505A0E}" dt="2023-12-05T09:33:23.855" v="866" actId="1076"/>
          <ac:picMkLst>
            <pc:docMk/>
            <pc:sldMk cId="4294047463" sldId="2142532883"/>
            <ac:picMk id="7" creationId="{7A64A19A-2B0B-FA5A-3A1F-925705E06ACD}"/>
          </ac:picMkLst>
        </pc:picChg>
        <pc:picChg chg="mod">
          <ac:chgData name="Maria Ekström" userId="58cbf4d4-6d95-4bd3-b81d-ef02bdcd4e11" providerId="ADAL" clId="{1643BA4C-BE90-4A06-9BE0-C3B538505A0E}" dt="2023-12-05T09:36:23.735" v="1009" actId="1076"/>
          <ac:picMkLst>
            <pc:docMk/>
            <pc:sldMk cId="4294047463" sldId="2142532883"/>
            <ac:picMk id="9" creationId="{22081F73-1D11-78C5-AAE0-B3828762C829}"/>
          </ac:picMkLst>
        </pc:picChg>
      </pc:sldChg>
      <pc:sldMasterChg chg="del delSldLayout">
        <pc:chgData name="Maria Ekström" userId="58cbf4d4-6d95-4bd3-b81d-ef02bdcd4e11" providerId="ADAL" clId="{1643BA4C-BE90-4A06-9BE0-C3B538505A0E}" dt="2023-12-04T13:36:53.663" v="854" actId="2696"/>
        <pc:sldMasterMkLst>
          <pc:docMk/>
          <pc:sldMasterMk cId="0" sldId="2147483661"/>
        </pc:sldMasterMkLst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2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3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4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5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6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7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8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69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70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71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72"/>
          </pc:sldLayoutMkLst>
        </pc:sldLayoutChg>
        <pc:sldLayoutChg chg="del">
          <pc:chgData name="Maria Ekström" userId="58cbf4d4-6d95-4bd3-b81d-ef02bdcd4e11" providerId="ADAL" clId="{1643BA4C-BE90-4A06-9BE0-C3B538505A0E}" dt="2023-12-04T13:36:53.663" v="854" actId="2696"/>
          <pc:sldLayoutMkLst>
            <pc:docMk/>
            <pc:sldMasterMk cId="0" sldId="2147483661"/>
            <pc:sldLayoutMk cId="0" sldId="21474836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73F8-C6FC-8A45-AC94-39495D443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39995"/>
          </a:xfrm>
        </p:spPr>
        <p:txBody>
          <a:bodyPr anchor="b" anchorCtr="0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add heading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61F0-1F71-3840-8C8D-59B644529550}"/>
              </a:ext>
            </a:extLst>
          </p:cNvPr>
          <p:cNvSpPr/>
          <p:nvPr userDrawn="1"/>
        </p:nvSpPr>
        <p:spPr>
          <a:xfrm>
            <a:off x="934453" y="1367300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56F1BE-169B-6F4B-A10E-3B2C92497A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704780"/>
            <a:ext cx="5181600" cy="44721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ABAF5BC-7C8F-4849-8C75-195E003DDF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2200" y="1704780"/>
            <a:ext cx="5181600" cy="44721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700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Picture 13"/>
          <p:cNvPicPr/>
          <p:nvPr/>
        </p:nvPicPr>
        <p:blipFill>
          <a:blip r:embed="rId15">
            <a:alphaModFix amt="10000"/>
          </a:blip>
          <a:stretch/>
        </p:blipFill>
        <p:spPr>
          <a:xfrm>
            <a:off x="8534520" y="0"/>
            <a:ext cx="3652560" cy="457308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934560" y="1367280"/>
            <a:ext cx="717840" cy="33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194800" y="417960"/>
            <a:ext cx="6733800" cy="317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3600" b="0" strike="noStrike" spc="-1">
                <a:solidFill>
                  <a:srgbClr val="000000"/>
                </a:solidFill>
                <a:latin typeface="Sabon Next LT"/>
                <a:ea typeface="DejaVu Sans"/>
              </a:rPr>
              <a:t>Medlemsmöte 2023-12-05</a:t>
            </a:r>
            <a:br/>
            <a:r>
              <a:rPr lang="sv-SE" sz="2200" b="0" strike="noStrike" spc="-1">
                <a:solidFill>
                  <a:srgbClr val="000000"/>
                </a:solidFill>
                <a:latin typeface="Sabon Next LT"/>
                <a:ea typeface="DejaVu Sans"/>
              </a:rPr>
              <a:t>Brf Kämpen </a:t>
            </a:r>
            <a:endParaRPr lang="sv-SE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2200" b="0" strike="noStrike" spc="-1">
                <a:solidFill>
                  <a:srgbClr val="000000"/>
                </a:solidFill>
                <a:latin typeface="Sabon Next LT"/>
                <a:ea typeface="DejaVu Sans"/>
              </a:rPr>
              <a:t> </a:t>
            </a:r>
            <a:endParaRPr lang="sv-SE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2200" b="0" strike="noStrike" spc="-1">
                <a:solidFill>
                  <a:srgbClr val="000000"/>
                </a:solidFill>
                <a:latin typeface="Sabon Next LT"/>
                <a:ea typeface="DejaVu Sans"/>
              </a:rPr>
              <a:t>					</a:t>
            </a:r>
            <a:r>
              <a:rPr lang="sv-SE" sz="2600" b="1" i="1" strike="noStrike" spc="-1">
                <a:solidFill>
                  <a:srgbClr val="000000"/>
                </a:solidFill>
                <a:latin typeface="Sabon Next LT"/>
                <a:ea typeface="DejaVu Sans"/>
              </a:rPr>
              <a:t>VÄLKOMNA</a:t>
            </a:r>
            <a:endParaRPr lang="sv-SE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v-SE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v-SE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v-SE" sz="2600" b="0" strike="noStrike" spc="-1">
              <a:latin typeface="Arial"/>
            </a:endParaRPr>
          </a:p>
        </p:txBody>
      </p:sp>
      <p:pic>
        <p:nvPicPr>
          <p:cNvPr id="83" name="Picture 3"/>
          <p:cNvPicPr/>
          <p:nvPr/>
        </p:nvPicPr>
        <p:blipFill>
          <a:blip r:embed="rId2"/>
          <a:stretch/>
        </p:blipFill>
        <p:spPr>
          <a:xfrm>
            <a:off x="0" y="104760"/>
            <a:ext cx="5114160" cy="6855840"/>
          </a:xfrm>
          <a:prstGeom prst="rect">
            <a:avLst/>
          </a:prstGeom>
          <a:ln>
            <a:noFill/>
          </a:ln>
        </p:spPr>
      </p:pic>
      <p:pic>
        <p:nvPicPr>
          <p:cNvPr id="84" name="Picture 4"/>
          <p:cNvPicPr/>
          <p:nvPr/>
        </p:nvPicPr>
        <p:blipFill>
          <a:blip r:embed="rId3"/>
          <a:stretch/>
        </p:blipFill>
        <p:spPr>
          <a:xfrm>
            <a:off x="10360800" y="5750640"/>
            <a:ext cx="1740960" cy="108828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4"/>
          <a:stretch/>
        </p:blipFill>
        <p:spPr>
          <a:xfrm>
            <a:off x="5851440" y="2736000"/>
            <a:ext cx="4875120" cy="365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3516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" r="-1" b="-1"/>
          <a:stretch/>
        </p:blipFill>
        <p:spPr>
          <a:xfrm>
            <a:off x="334076" y="277729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56B83-C4CC-A1AA-926E-D5D670F971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4A19A-2B0B-FA5A-3A1F-925705E0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12" y="1036207"/>
            <a:ext cx="6106377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" r="-1" b="-1"/>
          <a:stretch/>
        </p:blipFill>
        <p:spPr>
          <a:xfrm>
            <a:off x="424069" y="1136352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28F25-E4A9-EEC4-C6A4-0C14BFB373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5206" y="1767016"/>
            <a:ext cx="7996264" cy="3737491"/>
          </a:xfrm>
        </p:spPr>
        <p:txBody>
          <a:bodyPr>
            <a:normAutofit/>
          </a:bodyPr>
          <a:lstStyle/>
          <a:p>
            <a:endParaRPr lang="en-US" sz="3200" i="1" dirty="0"/>
          </a:p>
          <a:p>
            <a:r>
              <a:rPr lang="en-US" sz="3200" i="1" dirty="0" err="1"/>
              <a:t>Avgifterna</a:t>
            </a:r>
            <a:r>
              <a:rPr lang="en-US" sz="3200" i="1" dirty="0"/>
              <a:t>   </a:t>
            </a:r>
          </a:p>
          <a:p>
            <a:r>
              <a:rPr lang="en-US" sz="2400" dirty="0" err="1"/>
              <a:t>Från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med 2024-01-01 </a:t>
            </a:r>
            <a:r>
              <a:rPr lang="en-US" sz="2400" dirty="0" err="1"/>
              <a:t>höjs</a:t>
            </a:r>
            <a:r>
              <a:rPr lang="en-US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Avgiften</a:t>
            </a:r>
            <a:r>
              <a:rPr lang="en-US" sz="2400" dirty="0"/>
              <a:t> med 12 % </a:t>
            </a:r>
            <a:r>
              <a:rPr lang="en-US" sz="2400" dirty="0" err="1"/>
              <a:t>och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Garageplatserna</a:t>
            </a:r>
            <a:r>
              <a:rPr lang="en-US" sz="2400" dirty="0"/>
              <a:t> med 100 </a:t>
            </a:r>
            <a:r>
              <a:rPr lang="en-US" sz="2400" dirty="0" err="1"/>
              <a:t>kr</a:t>
            </a:r>
            <a:r>
              <a:rPr lang="en-US" sz="2400" dirty="0"/>
              <a:t> resp 50 </a:t>
            </a:r>
            <a:r>
              <a:rPr lang="en-US" sz="2400" dirty="0" err="1"/>
              <a:t>kr</a:t>
            </a:r>
            <a:r>
              <a:rPr lang="en-US" sz="24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Höjningen</a:t>
            </a:r>
            <a:r>
              <a:rPr lang="en-US" sz="2400" dirty="0"/>
              <a:t> ger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kvadratmeterhyra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603 </a:t>
            </a:r>
            <a:r>
              <a:rPr lang="en-US" sz="2400" dirty="0" err="1"/>
              <a:t>kr</a:t>
            </a:r>
            <a:r>
              <a:rPr lang="en-US" sz="2400" dirty="0"/>
              <a:t> (538)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0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" r="-1" b="-1"/>
          <a:stretch/>
        </p:blipFill>
        <p:spPr>
          <a:xfrm>
            <a:off x="406503" y="1127299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28F25-E4A9-EEC4-C6A4-0C14BFB373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5206" y="1927654"/>
            <a:ext cx="7242502" cy="3110809"/>
          </a:xfrm>
        </p:spPr>
        <p:txBody>
          <a:bodyPr>
            <a:normAutofit/>
          </a:bodyPr>
          <a:lstStyle/>
          <a:p>
            <a:endParaRPr lang="en-US" sz="3200" i="1" dirty="0"/>
          </a:p>
          <a:p>
            <a:r>
              <a:rPr lang="en-US" sz="3200" i="1" dirty="0" err="1"/>
              <a:t>Sparkrav</a:t>
            </a:r>
            <a:r>
              <a:rPr lang="en-US" sz="3200" i="1" dirty="0"/>
              <a:t> </a:t>
            </a:r>
            <a:r>
              <a:rPr lang="en-US" sz="3200" i="1" dirty="0" err="1"/>
              <a:t>från</a:t>
            </a:r>
            <a:r>
              <a:rPr lang="en-US" sz="3200" i="1" dirty="0"/>
              <a:t> </a:t>
            </a:r>
            <a:r>
              <a:rPr lang="en-US" sz="3200" i="1" dirty="0" err="1"/>
              <a:t>revisorerna</a:t>
            </a:r>
            <a:r>
              <a:rPr lang="en-US" sz="3200" i="1" dirty="0"/>
              <a:t> </a:t>
            </a:r>
          </a:p>
          <a:p>
            <a:r>
              <a:rPr lang="en-US" dirty="0"/>
              <a:t>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stabila</a:t>
            </a:r>
            <a:r>
              <a:rPr lang="en-US" dirty="0"/>
              <a:t> </a:t>
            </a:r>
            <a:r>
              <a:rPr lang="en-US" dirty="0" err="1"/>
              <a:t>föreningar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786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SE"/>
          </a:p>
        </p:txBody>
      </p:sp>
      <p:pic>
        <p:nvPicPr>
          <p:cNvPr id="109" name="Picture 61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8534520" y="0"/>
            <a:ext cx="3652560" cy="457308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0" y="0"/>
            <a:ext cx="12186720" cy="685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SE"/>
          </a:p>
        </p:txBody>
      </p:sp>
      <p:sp>
        <p:nvSpPr>
          <p:cNvPr id="111" name="CustomShape 3"/>
          <p:cNvSpPr/>
          <p:nvPr/>
        </p:nvSpPr>
        <p:spPr>
          <a:xfrm>
            <a:off x="2880" y="0"/>
            <a:ext cx="12186720" cy="685584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SE"/>
          </a:p>
        </p:txBody>
      </p:sp>
      <p:grpSp>
        <p:nvGrpSpPr>
          <p:cNvPr id="112" name="Group 4"/>
          <p:cNvGrpSpPr/>
          <p:nvPr/>
        </p:nvGrpSpPr>
        <p:grpSpPr>
          <a:xfrm>
            <a:off x="8196840" y="360"/>
            <a:ext cx="3995280" cy="6814080"/>
            <a:chOff x="8196840" y="360"/>
            <a:chExt cx="3995280" cy="6814080"/>
          </a:xfrm>
        </p:grpSpPr>
        <p:pic>
          <p:nvPicPr>
            <p:cNvPr id="113" name="Picture 68"/>
            <p:cNvPicPr/>
            <p:nvPr/>
          </p:nvPicPr>
          <p:blipFill>
            <a:blip r:embed="rId3">
              <a:alphaModFix amt="7000"/>
            </a:blip>
            <a:srcRect l="22819" b="17288"/>
            <a:stretch/>
          </p:blipFill>
          <p:spPr>
            <a:xfrm rot="10800000">
              <a:off x="8196840" y="0"/>
              <a:ext cx="3995280" cy="5509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69"/>
            <p:cNvPicPr/>
            <p:nvPr/>
          </p:nvPicPr>
          <p:blipFill>
            <a:blip r:embed="rId3">
              <a:alphaModFix amt="15000"/>
            </a:blip>
            <a:srcRect r="40687"/>
            <a:stretch/>
          </p:blipFill>
          <p:spPr>
            <a:xfrm rot="10800000" flipH="1">
              <a:off x="9050040" y="0"/>
              <a:ext cx="3139560" cy="6814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5" name="CustomShape 5"/>
          <p:cNvSpPr/>
          <p:nvPr/>
        </p:nvSpPr>
        <p:spPr>
          <a:xfrm>
            <a:off x="838080" y="461160"/>
            <a:ext cx="10603800" cy="147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4400" b="0" strike="noStrike" spc="-1">
                <a:solidFill>
                  <a:srgbClr val="000000"/>
                </a:solidFill>
                <a:latin typeface="Sabon Next LT"/>
                <a:ea typeface="DejaVu Sans"/>
              </a:rPr>
              <a:t>Kämpens hemsida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838080" y="2062080"/>
            <a:ext cx="5255640" cy="395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spcAft>
                <a:spcPts val="799"/>
              </a:spcAft>
            </a:pPr>
            <a:r>
              <a:rPr lang="sv-SE" sz="18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Håll koll på vad som händer i Kämpen genom att besöka vår hemsida.</a:t>
            </a: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799"/>
              </a:spcAft>
            </a:pPr>
            <a:r>
              <a:rPr lang="sv-SE" sz="18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www.hsb.se/gota/brf/kampen</a:t>
            </a: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799"/>
              </a:spcAft>
            </a:pPr>
            <a:r>
              <a:rPr lang="sv-SE" sz="18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Här hittar ni bl.a.</a:t>
            </a:r>
            <a:endParaRPr lang="sv-SE" sz="1800" b="0" strike="noStrike" spc="-1">
              <a:latin typeface="Arial"/>
            </a:endParaRPr>
          </a:p>
          <a:p>
            <a:pPr marL="285840" indent="-226440">
              <a:lnSpc>
                <a:spcPct val="100000"/>
              </a:lnSpc>
              <a:spcBef>
                <a:spcPts val="1001"/>
              </a:spcBef>
              <a:spcAft>
                <a:spcPts val="799"/>
              </a:spcAft>
              <a:buClr>
                <a:srgbClr val="758468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Aktuella händelser</a:t>
            </a:r>
            <a:endParaRPr lang="sv-SE" sz="1800" b="0" strike="noStrike" spc="-1">
              <a:latin typeface="Arial"/>
            </a:endParaRPr>
          </a:p>
          <a:p>
            <a:pPr marL="285840" indent="-226440">
              <a:lnSpc>
                <a:spcPct val="100000"/>
              </a:lnSpc>
              <a:spcBef>
                <a:spcPts val="1001"/>
              </a:spcBef>
              <a:spcAft>
                <a:spcPts val="799"/>
              </a:spcAft>
              <a:buClr>
                <a:srgbClr val="758468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Årsredovisning</a:t>
            </a:r>
            <a:endParaRPr lang="sv-SE" sz="1800" b="0" strike="noStrike" spc="-1">
              <a:latin typeface="Arial"/>
            </a:endParaRPr>
          </a:p>
          <a:p>
            <a:pPr marL="285840" indent="-226440">
              <a:lnSpc>
                <a:spcPct val="100000"/>
              </a:lnSpc>
              <a:spcBef>
                <a:spcPts val="1001"/>
              </a:spcBef>
              <a:spcAft>
                <a:spcPts val="799"/>
              </a:spcAft>
              <a:buClr>
                <a:srgbClr val="758468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Informationsblad</a:t>
            </a:r>
            <a:endParaRPr lang="sv-SE" sz="1800" b="0" strike="noStrike" spc="-1">
              <a:latin typeface="Arial"/>
            </a:endParaRPr>
          </a:p>
          <a:p>
            <a:pPr marL="285840" indent="-226440">
              <a:lnSpc>
                <a:spcPct val="100000"/>
              </a:lnSpc>
              <a:spcBef>
                <a:spcPts val="1001"/>
              </a:spcBef>
              <a:spcAft>
                <a:spcPts val="799"/>
              </a:spcAft>
              <a:buClr>
                <a:srgbClr val="758468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Avenir Next LT Pro"/>
                <a:ea typeface="DejaVu Sans"/>
              </a:rPr>
              <a:t>Ordningsregler </a:t>
            </a:r>
            <a:endParaRPr lang="sv-SE" sz="1800" b="0" strike="noStrike" spc="-1">
              <a:latin typeface="Arial"/>
            </a:endParaRPr>
          </a:p>
        </p:txBody>
      </p:sp>
      <p:pic>
        <p:nvPicPr>
          <p:cNvPr id="117" name="Picture 5"/>
          <p:cNvPicPr/>
          <p:nvPr/>
        </p:nvPicPr>
        <p:blipFill>
          <a:blip r:embed="rId4"/>
          <a:srcRect r="24373"/>
          <a:stretch/>
        </p:blipFill>
        <p:spPr>
          <a:xfrm>
            <a:off x="6556680" y="2062080"/>
            <a:ext cx="5255640" cy="369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12189960" cy="685584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SE"/>
          </a:p>
        </p:txBody>
      </p:sp>
      <p:pic>
        <p:nvPicPr>
          <p:cNvPr id="87" name="Picture 15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8534520" y="0"/>
            <a:ext cx="3652560" cy="457308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0" y="0"/>
            <a:ext cx="12186720" cy="685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SE"/>
          </a:p>
        </p:txBody>
      </p:sp>
      <p:sp>
        <p:nvSpPr>
          <p:cNvPr id="89" name="CustomShape 3"/>
          <p:cNvSpPr/>
          <p:nvPr/>
        </p:nvSpPr>
        <p:spPr>
          <a:xfrm>
            <a:off x="2880" y="0"/>
            <a:ext cx="12186720" cy="685584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SE"/>
          </a:p>
        </p:txBody>
      </p:sp>
      <p:grpSp>
        <p:nvGrpSpPr>
          <p:cNvPr id="90" name="Group 4"/>
          <p:cNvGrpSpPr/>
          <p:nvPr/>
        </p:nvGrpSpPr>
        <p:grpSpPr>
          <a:xfrm>
            <a:off x="736200" y="124200"/>
            <a:ext cx="7721640" cy="6855840"/>
            <a:chOff x="736200" y="124200"/>
            <a:chExt cx="7721640" cy="6855840"/>
          </a:xfrm>
        </p:grpSpPr>
        <p:pic>
          <p:nvPicPr>
            <p:cNvPr id="91" name="Picture 22"/>
            <p:cNvPicPr/>
            <p:nvPr/>
          </p:nvPicPr>
          <p:blipFill>
            <a:blip r:embed="rId3">
              <a:alphaModFix amt="15000"/>
            </a:blip>
            <a:stretch/>
          </p:blipFill>
          <p:spPr>
            <a:xfrm flipH="1">
              <a:off x="736200" y="124200"/>
              <a:ext cx="5113440" cy="6855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23"/>
            <p:cNvPicPr/>
            <p:nvPr/>
          </p:nvPicPr>
          <p:blipFill>
            <a:blip r:embed="rId4">
              <a:alphaModFix amt="7000"/>
            </a:blip>
            <a:stretch/>
          </p:blipFill>
          <p:spPr>
            <a:xfrm rot="5400000" flipH="1">
              <a:off x="1950120" y="-820800"/>
              <a:ext cx="5560560" cy="7454880"/>
            </a:xfrm>
            <a:prstGeom prst="rect">
              <a:avLst/>
            </a:prstGeom>
            <a:ln>
              <a:noFill/>
            </a:ln>
            <a:effectLst>
              <a:softEdge rad="0"/>
            </a:effectLst>
          </p:spPr>
        </p:pic>
      </p:grpSp>
      <p:sp>
        <p:nvSpPr>
          <p:cNvPr id="93" name="CustomShape 5"/>
          <p:cNvSpPr/>
          <p:nvPr/>
        </p:nvSpPr>
        <p:spPr>
          <a:xfrm>
            <a:off x="4285440" y="462960"/>
            <a:ext cx="5865120" cy="166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4400" b="0" strike="noStrike" spc="-1">
                <a:solidFill>
                  <a:srgbClr val="000000"/>
                </a:solidFill>
                <a:latin typeface="Sabon Next LT"/>
                <a:ea typeface="DejaVu Sans"/>
              </a:rPr>
              <a:t>  </a:t>
            </a:r>
            <a:endParaRPr lang="sv-SE" sz="4400" b="0" strike="noStrike" spc="-1">
              <a:latin typeface="Arial"/>
            </a:endParaRPr>
          </a:p>
        </p:txBody>
      </p:sp>
      <p:pic>
        <p:nvPicPr>
          <p:cNvPr id="94" name="Picture 8"/>
          <p:cNvPicPr/>
          <p:nvPr/>
        </p:nvPicPr>
        <p:blipFill>
          <a:blip r:embed="rId5"/>
          <a:srcRect t="4162"/>
          <a:stretch/>
        </p:blipFill>
        <p:spPr>
          <a:xfrm>
            <a:off x="406440" y="914760"/>
            <a:ext cx="4548240" cy="5852160"/>
          </a:xfrm>
          <a:prstGeom prst="rect">
            <a:avLst/>
          </a:prstGeom>
          <a:ln>
            <a:noFill/>
          </a:ln>
        </p:spPr>
      </p:pic>
      <p:sp>
        <p:nvSpPr>
          <p:cNvPr id="95" name="CustomShape 6"/>
          <p:cNvSpPr/>
          <p:nvPr/>
        </p:nvSpPr>
        <p:spPr>
          <a:xfrm>
            <a:off x="4385160" y="2127600"/>
            <a:ext cx="5179320" cy="29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SE"/>
          </a:p>
        </p:txBody>
      </p:sp>
      <p:pic>
        <p:nvPicPr>
          <p:cNvPr id="96" name="Picture 95"/>
          <p:cNvPicPr/>
          <p:nvPr/>
        </p:nvPicPr>
        <p:blipFill>
          <a:blip r:embed="rId6"/>
          <a:stretch/>
        </p:blipFill>
        <p:spPr>
          <a:xfrm>
            <a:off x="5112360" y="72720"/>
            <a:ext cx="529776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2"/>
          <p:cNvSpPr/>
          <p:nvPr/>
        </p:nvSpPr>
        <p:spPr>
          <a:xfrm>
            <a:off x="691759" y="1506869"/>
            <a:ext cx="5671971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sv-SE" sz="2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Fönsterbyte i hus B och D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Sopsortering och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Ny belysning i soprum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Cykelinsamling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Asfalt på gården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Vattenlarm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Kallförråd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Kameror i garage &amp; källargång</a:t>
            </a:r>
            <a:endParaRPr lang="sv-SE"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Hjärtstartare</a:t>
            </a:r>
            <a:endParaRPr lang="sv-S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v-S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v-SE" sz="28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32F33-15C1-0A5A-18A8-A170E516A133}"/>
              </a:ext>
            </a:extLst>
          </p:cNvPr>
          <p:cNvSpPr txBox="1"/>
          <p:nvPr/>
        </p:nvSpPr>
        <p:spPr>
          <a:xfrm>
            <a:off x="525960" y="324385"/>
            <a:ext cx="1047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Under </a:t>
            </a:r>
            <a:r>
              <a:rPr lang="en-US" sz="4000" dirty="0" err="1"/>
              <a:t>hösten</a:t>
            </a:r>
            <a:r>
              <a:rPr lang="en-US" sz="4400" dirty="0"/>
              <a:t> </a:t>
            </a:r>
            <a:r>
              <a:rPr lang="en-US" sz="4400" dirty="0" err="1"/>
              <a:t>har</a:t>
            </a:r>
            <a:r>
              <a:rPr lang="en-US" sz="4400" dirty="0"/>
              <a:t> vi </a:t>
            </a:r>
            <a:r>
              <a:rPr lang="en-US" sz="4400" dirty="0" err="1"/>
              <a:t>arbetat</a:t>
            </a:r>
            <a:r>
              <a:rPr lang="en-US" sz="4400" dirty="0"/>
              <a:t> med </a:t>
            </a:r>
            <a:r>
              <a:rPr lang="en-US" sz="4400" dirty="0" err="1"/>
              <a:t>följande</a:t>
            </a:r>
            <a:r>
              <a:rPr lang="en-US" sz="4400" dirty="0"/>
              <a:t> </a:t>
            </a:r>
            <a:endParaRPr lang="en-SE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8640" y="365760"/>
            <a:ext cx="1089288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SE"/>
          </a:p>
        </p:txBody>
      </p:sp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 rot="5394600">
            <a:off x="-189360" y="1148760"/>
            <a:ext cx="5592240" cy="4193640"/>
          </a:xfrm>
          <a:prstGeom prst="rect">
            <a:avLst/>
          </a:prstGeom>
          <a:ln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/>
        </p:blipFill>
        <p:spPr>
          <a:xfrm>
            <a:off x="5616000" y="1938960"/>
            <a:ext cx="5110560" cy="41983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6840000" y="504000"/>
            <a:ext cx="2730960" cy="72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Hjärtstartare</a:t>
            </a:r>
            <a:endParaRPr lang="sv-SE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8640" y="365760"/>
            <a:ext cx="1089288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SE"/>
          </a:p>
        </p:txBody>
      </p:sp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9198720" y="-188820"/>
            <a:ext cx="5592240" cy="419364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588128" y="2337256"/>
            <a:ext cx="8481104" cy="4154984"/>
          </a:xfrm>
          <a:prstGeom prst="rect">
            <a:avLst/>
          </a:prstGeom>
          <a:solidFill>
            <a:srgbClr val="EEEEEE"/>
          </a:solidFill>
          <a:ln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2400" b="0" strike="noStrike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Enligt underhållsplanen är det följande arbeten </a:t>
            </a:r>
            <a:r>
              <a:rPr lang="sv-SE" sz="2400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som ska genomföras under kommande år:</a:t>
            </a:r>
          </a:p>
          <a:p>
            <a:pPr>
              <a:lnSpc>
                <a:spcPct val="100000"/>
              </a:lnSpc>
            </a:pPr>
            <a:endParaRPr lang="sv-SE" sz="2400" spc="-1" dirty="0">
              <a:solidFill>
                <a:srgbClr val="000000"/>
              </a:solidFill>
              <a:latin typeface="Avenir Next LT Pro" panose="020B0504020202020204" pitchFamily="34" charset="0"/>
              <a:ea typeface="DejaVu Sans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Fönsterbyten uppgång L och hus C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Byte stamledning inkommande vatten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Målning och belysning i entréerna hus C.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Sopsortering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Garagetak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pc="-1" dirty="0">
              <a:solidFill>
                <a:srgbClr val="000000"/>
              </a:solidFill>
              <a:latin typeface="Avenir Next LT Pro" panose="020B0504020202020204" pitchFamily="34" charset="0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sv-SE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Det gäller fortfarande att  </a:t>
            </a:r>
          </a:p>
          <a:p>
            <a:pPr>
              <a:lnSpc>
                <a:spcPct val="100000"/>
              </a:lnSpc>
            </a:pPr>
            <a:r>
              <a:rPr lang="sv-SE" b="1" strike="noStrike" spc="-1" dirty="0">
                <a:solidFill>
                  <a:srgbClr val="000000"/>
                </a:solidFill>
                <a:latin typeface="Avenir Next LT Pro" panose="020B0504020202020204" pitchFamily="34" charset="0"/>
                <a:ea typeface="DejaVu Sans"/>
              </a:rPr>
              <a:t>Hålla hårt i plånboken!</a:t>
            </a:r>
            <a:endParaRPr lang="sv-SE" b="0" strike="noStrike" spc="-1" dirty="0">
              <a:latin typeface="Avenir Next LT Pro" panose="020B0504020202020204" pitchFamily="34" charset="0"/>
            </a:endParaRPr>
          </a:p>
          <a:p>
            <a:pPr>
              <a:lnSpc>
                <a:spcPct val="100000"/>
              </a:lnSpc>
            </a:pPr>
            <a:endParaRPr lang="sv-SE" sz="2400" b="0" strike="noStrike" spc="-1" dirty="0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936000" y="864000"/>
            <a:ext cx="7194746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v-SE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Planerade aktiviteter  2024 </a:t>
            </a:r>
            <a:endParaRPr lang="sv-S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" r="-1" b="-1"/>
          <a:stretch/>
        </p:blipFill>
        <p:spPr>
          <a:xfrm>
            <a:off x="406503" y="556931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28F25-E4A9-EEC4-C6A4-0C14BFB373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5206" y="1927654"/>
            <a:ext cx="5181600" cy="311080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err="1"/>
              <a:t>Ökade</a:t>
            </a:r>
            <a:r>
              <a:rPr lang="en-US" sz="3200" i="1" dirty="0"/>
              <a:t> </a:t>
            </a:r>
            <a:r>
              <a:rPr lang="en-US" sz="3200" i="1" dirty="0" err="1"/>
              <a:t>kostnader</a:t>
            </a:r>
            <a:endParaRPr lang="en-US" sz="3200" i="1" dirty="0"/>
          </a:p>
          <a:p>
            <a:endParaRPr lang="en-US" sz="3200" i="1" dirty="0"/>
          </a:p>
          <a:p>
            <a:pPr marL="1143000" lvl="1" indent="-457200"/>
            <a:r>
              <a:rPr lang="en-SE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Fjärrvärme</a:t>
            </a:r>
            <a:r>
              <a:rPr lang="en-SE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15 %</a:t>
            </a:r>
            <a:endParaRPr lang="en-SE" dirty="0">
              <a:effectLst/>
              <a:ea typeface="Calibri" panose="020F0502020204030204" pitchFamily="34" charset="0"/>
            </a:endParaRPr>
          </a:p>
          <a:p>
            <a:pPr marL="1143000" lvl="1" indent="-457200"/>
            <a:r>
              <a:rPr lang="en-SE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Vatten</a:t>
            </a:r>
            <a:r>
              <a:rPr lang="en-SE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SE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Avlopp</a:t>
            </a:r>
            <a:r>
              <a:rPr lang="en-SE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20 %</a:t>
            </a:r>
            <a:endParaRPr lang="en-SE" dirty="0">
              <a:effectLst/>
              <a:ea typeface="Calibri" panose="020F0502020204030204" pitchFamily="34" charset="0"/>
            </a:endParaRPr>
          </a:p>
          <a:p>
            <a:pPr marL="1143000" lvl="1" indent="-457200"/>
            <a:r>
              <a:rPr lang="en-US" dirty="0" err="1"/>
              <a:t>Räntor</a:t>
            </a:r>
            <a:r>
              <a:rPr lang="en-US" dirty="0"/>
              <a:t> 500 %</a:t>
            </a:r>
          </a:p>
        </p:txBody>
      </p:sp>
    </p:spTree>
    <p:extLst>
      <p:ext uri="{BB962C8B-B14F-4D97-AF65-F5344CB8AC3E}">
        <p14:creationId xmlns:p14="http://schemas.microsoft.com/office/powerpoint/2010/main" val="100076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" r="-1" b="-1"/>
          <a:stretch/>
        </p:blipFill>
        <p:spPr>
          <a:xfrm>
            <a:off x="243541" y="303434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28F25-E4A9-EEC4-C6A4-0C14BFB373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5206" y="1927654"/>
            <a:ext cx="7242502" cy="3110809"/>
          </a:xfrm>
        </p:spPr>
        <p:txBody>
          <a:bodyPr>
            <a:normAutofit/>
          </a:bodyPr>
          <a:lstStyle/>
          <a:p>
            <a:endParaRPr lang="en-US" sz="3200" i="1" dirty="0"/>
          </a:p>
          <a:p>
            <a:r>
              <a:rPr lang="en-US" sz="3200" i="1" dirty="0" err="1"/>
              <a:t>Kostnaden</a:t>
            </a:r>
            <a:r>
              <a:rPr lang="en-US" sz="3200" i="1" dirty="0"/>
              <a:t> för </a:t>
            </a:r>
            <a:r>
              <a:rPr lang="en-US" sz="3200" i="1" dirty="0" err="1"/>
              <a:t>sophantering</a:t>
            </a:r>
            <a:r>
              <a:rPr lang="en-US" sz="3200" i="1" dirty="0"/>
              <a:t> </a:t>
            </a:r>
          </a:p>
          <a:p>
            <a:r>
              <a:rPr lang="en-US" dirty="0" err="1"/>
              <a:t>minskar</a:t>
            </a:r>
            <a:r>
              <a:rPr lang="en-US" dirty="0"/>
              <a:t> </a:t>
            </a:r>
            <a:r>
              <a:rPr lang="en-US" dirty="0" err="1"/>
              <a:t>uder</a:t>
            </a:r>
            <a:r>
              <a:rPr lang="en-US" dirty="0"/>
              <a:t> </a:t>
            </a:r>
            <a:r>
              <a:rPr lang="en-US" dirty="0" err="1"/>
              <a:t>förutsättning</a:t>
            </a:r>
            <a:r>
              <a:rPr lang="en-US" dirty="0"/>
              <a:t> av vi </a:t>
            </a:r>
            <a:r>
              <a:rPr lang="en-US" dirty="0" err="1"/>
              <a:t>sorterar</a:t>
            </a:r>
            <a:r>
              <a:rPr lang="en-US" dirty="0"/>
              <a:t> </a:t>
            </a:r>
            <a:r>
              <a:rPr lang="en-US" dirty="0" err="1"/>
              <a:t>rätt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016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" r="-1" b="-1"/>
          <a:stretch/>
        </p:blipFill>
        <p:spPr>
          <a:xfrm>
            <a:off x="189220" y="231006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28F25-E4A9-EEC4-C6A4-0C14BFB373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5206" y="1927654"/>
            <a:ext cx="7242502" cy="3110809"/>
          </a:xfrm>
        </p:spPr>
        <p:txBody>
          <a:bodyPr>
            <a:normAutofit/>
          </a:bodyPr>
          <a:lstStyle/>
          <a:p>
            <a:endParaRPr lang="en-US" sz="3200" i="1" dirty="0"/>
          </a:p>
          <a:p>
            <a:r>
              <a:rPr lang="en-US" sz="3200" i="1" dirty="0" err="1"/>
              <a:t>Underhållskostnaderna</a:t>
            </a:r>
            <a:r>
              <a:rPr lang="en-US" sz="3200" i="1" dirty="0"/>
              <a:t>  </a:t>
            </a:r>
          </a:p>
          <a:p>
            <a:r>
              <a:rPr lang="en-US" dirty="0" err="1"/>
              <a:t>stabila</a:t>
            </a:r>
            <a:r>
              <a:rPr lang="en-US" dirty="0"/>
              <a:t> men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hög</a:t>
            </a:r>
            <a:r>
              <a:rPr lang="en-US" dirty="0"/>
              <a:t> </a:t>
            </a:r>
            <a:r>
              <a:rPr lang="en-US" dirty="0" err="1"/>
              <a:t>nivå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048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3516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0" r="-1" b="-1"/>
          <a:stretch/>
        </p:blipFill>
        <p:spPr>
          <a:xfrm>
            <a:off x="325022" y="463115"/>
            <a:ext cx="3265369" cy="420071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81608-1B99-2A5C-4292-4C5434CEFC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638938" y="935666"/>
            <a:ext cx="3881192" cy="5801036"/>
          </a:xfrm>
        </p:spPr>
      </p:pic>
    </p:spTree>
    <p:extLst>
      <p:ext uri="{BB962C8B-B14F-4D97-AF65-F5344CB8AC3E}">
        <p14:creationId xmlns:p14="http://schemas.microsoft.com/office/powerpoint/2010/main" val="223742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202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Sabon Next LT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Ekonomi  </vt:lpstr>
      <vt:lpstr>Ekonomi  </vt:lpstr>
      <vt:lpstr>Ekonomi  </vt:lpstr>
      <vt:lpstr>Ekonomi  </vt:lpstr>
      <vt:lpstr>Ekonomi  </vt:lpstr>
      <vt:lpstr>Ekonomi  </vt:lpstr>
      <vt:lpstr>Ekonomi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Medlemsmöte 2022-11-29</dc:title>
  <dc:subject/>
  <dc:creator>Maria Ekström</dc:creator>
  <dc:description/>
  <cp:lastModifiedBy>Maria</cp:lastModifiedBy>
  <cp:revision>19</cp:revision>
  <dcterms:created xsi:type="dcterms:W3CDTF">2022-11-13T20:40:16Z</dcterms:created>
  <dcterms:modified xsi:type="dcterms:W3CDTF">2023-12-05T09:36:44Z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106b81b7-4d17-4fad-82b7-34113afef8c3</vt:lpwstr>
  </property>
  <property fmtid="{D5CDD505-2E9C-101B-9397-08002B2CF9AE}" pid="3" name="AppVersion">
    <vt:lpwstr>16.0000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