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9" r:id="rId6"/>
    <p:sldId id="257" r:id="rId7"/>
    <p:sldId id="260" r:id="rId8"/>
    <p:sldId id="261" r:id="rId9"/>
    <p:sldId id="262" r:id="rId10"/>
    <p:sldId id="263" r:id="rId11"/>
    <p:sldId id="266" r:id="rId12"/>
    <p:sldId id="267" r:id="rId13"/>
    <p:sldId id="258"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0000"/>
    <a:srgbClr val="5A5A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A063A-AB52-43B1-966E-07BFB0910C52}" v="124" dt="2025-12-17T12:53:18.576"/>
    <p1510:client id="{C3CF4638-0E48-4C3C-A173-6963903FC4B4}" v="74" dt="2025-12-18T07:39:08.752"/>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a Goldkuhl" userId="a8416359-7f99-4a12-9231-6fbece2d7fec" providerId="ADAL" clId="{51BC67BF-126C-4CA7-9AD8-A680E22AAE52}"/>
    <pc:docChg chg="custSel addSld delSld modSld">
      <pc:chgData name="Nea Goldkuhl" userId="a8416359-7f99-4a12-9231-6fbece2d7fec" providerId="ADAL" clId="{51BC67BF-126C-4CA7-9AD8-A680E22AAE52}" dt="2025-12-18T07:39:08.751" v="88"/>
      <pc:docMkLst>
        <pc:docMk/>
      </pc:docMkLst>
      <pc:sldChg chg="modSp mod">
        <pc:chgData name="Nea Goldkuhl" userId="a8416359-7f99-4a12-9231-6fbece2d7fec" providerId="ADAL" clId="{51BC67BF-126C-4CA7-9AD8-A680E22AAE52}" dt="2025-12-18T06:51:17.216" v="8" actId="14100"/>
        <pc:sldMkLst>
          <pc:docMk/>
          <pc:sldMk cId="2681465380" sldId="256"/>
        </pc:sldMkLst>
        <pc:spChg chg="mod">
          <ac:chgData name="Nea Goldkuhl" userId="a8416359-7f99-4a12-9231-6fbece2d7fec" providerId="ADAL" clId="{51BC67BF-126C-4CA7-9AD8-A680E22AAE52}" dt="2025-12-18T06:51:17.216" v="8" actId="14100"/>
          <ac:spMkLst>
            <pc:docMk/>
            <pc:sldMk cId="2681465380" sldId="256"/>
            <ac:spMk id="2" creationId="{9F6AB761-B9EA-408C-8808-583F7A9C5D90}"/>
          </ac:spMkLst>
        </pc:spChg>
      </pc:sldChg>
      <pc:sldChg chg="delSp modSp mod setBg">
        <pc:chgData name="Nea Goldkuhl" userId="a8416359-7f99-4a12-9231-6fbece2d7fec" providerId="ADAL" clId="{51BC67BF-126C-4CA7-9AD8-A680E22AAE52}" dt="2025-12-18T07:36:53.492" v="85"/>
        <pc:sldMkLst>
          <pc:docMk/>
          <pc:sldMk cId="1946380404" sldId="257"/>
        </pc:sldMkLst>
        <pc:spChg chg="mod">
          <ac:chgData name="Nea Goldkuhl" userId="a8416359-7f99-4a12-9231-6fbece2d7fec" providerId="ADAL" clId="{51BC67BF-126C-4CA7-9AD8-A680E22AAE52}" dt="2025-12-18T06:52:39.278" v="13" actId="14100"/>
          <ac:spMkLst>
            <pc:docMk/>
            <pc:sldMk cId="1946380404" sldId="257"/>
            <ac:spMk id="3" creationId="{C722EFE6-3F6F-408F-94D1-5E3700744BF1}"/>
          </ac:spMkLst>
        </pc:spChg>
        <pc:spChg chg="del">
          <ac:chgData name="Nea Goldkuhl" userId="a8416359-7f99-4a12-9231-6fbece2d7fec" providerId="ADAL" clId="{51BC67BF-126C-4CA7-9AD8-A680E22AAE52}" dt="2025-12-18T06:52:52.331" v="14" actId="478"/>
          <ac:spMkLst>
            <pc:docMk/>
            <pc:sldMk cId="1946380404" sldId="257"/>
            <ac:spMk id="5" creationId="{A5ADBD62-FABC-4662-BAE5-B68F98367548}"/>
          </ac:spMkLst>
        </pc:spChg>
      </pc:sldChg>
      <pc:sldChg chg="modSp mod">
        <pc:chgData name="Nea Goldkuhl" userId="a8416359-7f99-4a12-9231-6fbece2d7fec" providerId="ADAL" clId="{51BC67BF-126C-4CA7-9AD8-A680E22AAE52}" dt="2025-12-18T06:51:47.970" v="11" actId="2711"/>
        <pc:sldMkLst>
          <pc:docMk/>
          <pc:sldMk cId="4146434844" sldId="259"/>
        </pc:sldMkLst>
        <pc:spChg chg="mod">
          <ac:chgData name="Nea Goldkuhl" userId="a8416359-7f99-4a12-9231-6fbece2d7fec" providerId="ADAL" clId="{51BC67BF-126C-4CA7-9AD8-A680E22AAE52}" dt="2025-12-18T06:51:47.970" v="11" actId="2711"/>
          <ac:spMkLst>
            <pc:docMk/>
            <pc:sldMk cId="4146434844" sldId="259"/>
            <ac:spMk id="3" creationId="{9F628A4E-E7A6-4F5B-39A0-9CC82141A71F}"/>
          </ac:spMkLst>
        </pc:spChg>
      </pc:sldChg>
      <pc:sldChg chg="modSp mod setBg">
        <pc:chgData name="Nea Goldkuhl" userId="a8416359-7f99-4a12-9231-6fbece2d7fec" providerId="ADAL" clId="{51BC67BF-126C-4CA7-9AD8-A680E22AAE52}" dt="2025-12-18T07:39:08.751" v="88"/>
        <pc:sldMkLst>
          <pc:docMk/>
          <pc:sldMk cId="2251101973" sldId="266"/>
        </pc:sldMkLst>
        <pc:spChg chg="mod">
          <ac:chgData name="Nea Goldkuhl" userId="a8416359-7f99-4a12-9231-6fbece2d7fec" providerId="ADAL" clId="{51BC67BF-126C-4CA7-9AD8-A680E22AAE52}" dt="2025-12-18T06:50:58.870" v="4" actId="1076"/>
          <ac:spMkLst>
            <pc:docMk/>
            <pc:sldMk cId="2251101973" sldId="266"/>
            <ac:spMk id="2" creationId="{7802E621-EA77-6268-9380-525D031D40AC}"/>
          </ac:spMkLst>
        </pc:spChg>
      </pc:sldChg>
      <pc:sldChg chg="new del">
        <pc:chgData name="Nea Goldkuhl" userId="a8416359-7f99-4a12-9231-6fbece2d7fec" providerId="ADAL" clId="{51BC67BF-126C-4CA7-9AD8-A680E22AAE52}" dt="2025-12-17T12:15:33.192" v="1" actId="47"/>
        <pc:sldMkLst>
          <pc:docMk/>
          <pc:sldMk cId="3154735763" sldId="266"/>
        </pc:sldMkLst>
      </pc:sldChg>
      <pc:sldChg chg="modSp mod">
        <pc:chgData name="Nea Goldkuhl" userId="a8416359-7f99-4a12-9231-6fbece2d7fec" providerId="ADAL" clId="{51BC67BF-126C-4CA7-9AD8-A680E22AAE52}" dt="2025-12-18T06:50:49.450" v="3" actId="1076"/>
        <pc:sldMkLst>
          <pc:docMk/>
          <pc:sldMk cId="2825046311" sldId="267"/>
        </pc:sldMkLst>
        <pc:spChg chg="mod">
          <ac:chgData name="Nea Goldkuhl" userId="a8416359-7f99-4a12-9231-6fbece2d7fec" providerId="ADAL" clId="{51BC67BF-126C-4CA7-9AD8-A680E22AAE52}" dt="2025-12-18T06:50:49.450" v="3" actId="1076"/>
          <ac:spMkLst>
            <pc:docMk/>
            <pc:sldMk cId="2825046311" sldId="267"/>
            <ac:spMk id="2" creationId="{DEB3B97A-4D2B-B0F3-9586-F08D7759BAA5}"/>
          </ac:spMkLst>
        </pc:spChg>
      </pc:sldChg>
    </pc:docChg>
  </pc:docChgLst>
  <pc:docChgLst>
    <pc:chgData name="Agneta Andersson" userId="dc46d625-94c3-484c-aa85-eef4d247d799" providerId="ADAL" clId="{1AAD9F43-E1A3-4403-BBD0-5859BC05F965}"/>
    <pc:docChg chg="undo custSel addSld delSld modSld">
      <pc:chgData name="Agneta Andersson" userId="dc46d625-94c3-484c-aa85-eef4d247d799" providerId="ADAL" clId="{1AAD9F43-E1A3-4403-BBD0-5859BC05F965}" dt="2025-12-17T12:53:18.576" v="4514"/>
      <pc:docMkLst>
        <pc:docMk/>
      </pc:docMkLst>
      <pc:sldChg chg="delSp modSp mod modNotesTx">
        <pc:chgData name="Agneta Andersson" userId="dc46d625-94c3-484c-aa85-eef4d247d799" providerId="ADAL" clId="{1AAD9F43-E1A3-4403-BBD0-5859BC05F965}" dt="2025-12-16T14:51:16.892" v="3858" actId="20577"/>
        <pc:sldMkLst>
          <pc:docMk/>
          <pc:sldMk cId="2681465380" sldId="256"/>
        </pc:sldMkLst>
        <pc:spChg chg="mod">
          <ac:chgData name="Agneta Andersson" userId="dc46d625-94c3-484c-aa85-eef4d247d799" providerId="ADAL" clId="{1AAD9F43-E1A3-4403-BBD0-5859BC05F965}" dt="2025-12-11T12:26:50.884" v="180" actId="14100"/>
          <ac:spMkLst>
            <pc:docMk/>
            <pc:sldMk cId="2681465380" sldId="256"/>
            <ac:spMk id="2" creationId="{9F6AB761-B9EA-408C-8808-583F7A9C5D90}"/>
          </ac:spMkLst>
        </pc:spChg>
      </pc:sldChg>
      <pc:sldChg chg="modSp mod modNotesTx">
        <pc:chgData name="Agneta Andersson" userId="dc46d625-94c3-484c-aa85-eef4d247d799" providerId="ADAL" clId="{1AAD9F43-E1A3-4403-BBD0-5859BC05F965}" dt="2025-12-16T14:55:12.611" v="3933" actId="20577"/>
        <pc:sldMkLst>
          <pc:docMk/>
          <pc:sldMk cId="1946380404" sldId="257"/>
        </pc:sldMkLst>
        <pc:spChg chg="mod">
          <ac:chgData name="Agneta Andersson" userId="dc46d625-94c3-484c-aa85-eef4d247d799" providerId="ADAL" clId="{1AAD9F43-E1A3-4403-BBD0-5859BC05F965}" dt="2025-12-11T12:29:52.655" v="331" actId="20577"/>
          <ac:spMkLst>
            <pc:docMk/>
            <pc:sldMk cId="1946380404" sldId="257"/>
            <ac:spMk id="2" creationId="{21A773B4-7428-4122-AACD-7543E47E682A}"/>
          </ac:spMkLst>
        </pc:spChg>
        <pc:spChg chg="mod">
          <ac:chgData name="Agneta Andersson" userId="dc46d625-94c3-484c-aa85-eef4d247d799" providerId="ADAL" clId="{1AAD9F43-E1A3-4403-BBD0-5859BC05F965}" dt="2025-12-16T14:55:12.611" v="3933" actId="20577"/>
          <ac:spMkLst>
            <pc:docMk/>
            <pc:sldMk cId="1946380404" sldId="257"/>
            <ac:spMk id="3" creationId="{C722EFE6-3F6F-408F-94D1-5E3700744BF1}"/>
          </ac:spMkLst>
        </pc:spChg>
      </pc:sldChg>
      <pc:sldChg chg="addSp modSp new mod setBg modNotesTx">
        <pc:chgData name="Agneta Andersson" userId="dc46d625-94c3-484c-aa85-eef4d247d799" providerId="ADAL" clId="{1AAD9F43-E1A3-4403-BBD0-5859BC05F965}" dt="2025-12-17T12:53:18.576" v="4514"/>
        <pc:sldMkLst>
          <pc:docMk/>
          <pc:sldMk cId="4146434844" sldId="259"/>
        </pc:sldMkLst>
        <pc:spChg chg="mod">
          <ac:chgData name="Agneta Andersson" userId="dc46d625-94c3-484c-aa85-eef4d247d799" providerId="ADAL" clId="{1AAD9F43-E1A3-4403-BBD0-5859BC05F965}" dt="2025-12-16T13:15:27.240" v="485" actId="207"/>
          <ac:spMkLst>
            <pc:docMk/>
            <pc:sldMk cId="4146434844" sldId="259"/>
            <ac:spMk id="2" creationId="{BF9E759B-9416-EA8C-CE25-8B61FB7A3742}"/>
          </ac:spMkLst>
        </pc:spChg>
        <pc:spChg chg="mod">
          <ac:chgData name="Agneta Andersson" userId="dc46d625-94c3-484c-aa85-eef4d247d799" providerId="ADAL" clId="{1AAD9F43-E1A3-4403-BBD0-5859BC05F965}" dt="2025-12-17T12:52:53.549" v="4513" actId="113"/>
          <ac:spMkLst>
            <pc:docMk/>
            <pc:sldMk cId="4146434844" sldId="259"/>
            <ac:spMk id="3" creationId="{9F628A4E-E7A6-4F5B-39A0-9CC82141A71F}"/>
          </ac:spMkLst>
        </pc:spChg>
        <pc:spChg chg="add mod">
          <ac:chgData name="Agneta Andersson" userId="dc46d625-94c3-484c-aa85-eef4d247d799" providerId="ADAL" clId="{1AAD9F43-E1A3-4403-BBD0-5859BC05F965}" dt="2025-12-17T12:53:18.576" v="4514"/>
          <ac:spMkLst>
            <pc:docMk/>
            <pc:sldMk cId="4146434844" sldId="259"/>
            <ac:spMk id="4" creationId="{9F2BB848-25D6-D696-BB00-51861F79C7CB}"/>
          </ac:spMkLst>
        </pc:spChg>
      </pc:sldChg>
      <pc:sldChg chg="addSp modSp new mod modNotesTx">
        <pc:chgData name="Agneta Andersson" userId="dc46d625-94c3-484c-aa85-eef4d247d799" providerId="ADAL" clId="{1AAD9F43-E1A3-4403-BBD0-5859BC05F965}" dt="2025-12-16T14:15:54.938" v="1463" actId="20577"/>
        <pc:sldMkLst>
          <pc:docMk/>
          <pc:sldMk cId="555836596" sldId="260"/>
        </pc:sldMkLst>
        <pc:spChg chg="mod">
          <ac:chgData name="Agneta Andersson" userId="dc46d625-94c3-484c-aa85-eef4d247d799" providerId="ADAL" clId="{1AAD9F43-E1A3-4403-BBD0-5859BC05F965}" dt="2025-12-16T14:11:52.008" v="1221" actId="20577"/>
          <ac:spMkLst>
            <pc:docMk/>
            <pc:sldMk cId="555836596" sldId="260"/>
            <ac:spMk id="2" creationId="{A3BFF583-3240-08C8-3CE9-64D9DC2E9ADE}"/>
          </ac:spMkLst>
        </pc:spChg>
        <pc:spChg chg="mod">
          <ac:chgData name="Agneta Andersson" userId="dc46d625-94c3-484c-aa85-eef4d247d799" providerId="ADAL" clId="{1AAD9F43-E1A3-4403-BBD0-5859BC05F965}" dt="2025-12-16T14:14:29.891" v="1341" actId="20577"/>
          <ac:spMkLst>
            <pc:docMk/>
            <pc:sldMk cId="555836596" sldId="260"/>
            <ac:spMk id="3" creationId="{C0832E79-C80C-EF43-6CDC-D2BF42EED055}"/>
          </ac:spMkLst>
        </pc:spChg>
        <pc:spChg chg="add mod">
          <ac:chgData name="Agneta Andersson" userId="dc46d625-94c3-484c-aa85-eef4d247d799" providerId="ADAL" clId="{1AAD9F43-E1A3-4403-BBD0-5859BC05F965}" dt="2025-12-16T14:12:39.955" v="1265"/>
          <ac:spMkLst>
            <pc:docMk/>
            <pc:sldMk cId="555836596" sldId="260"/>
            <ac:spMk id="4" creationId="{3C1EB5E8-BBF0-47ED-82C3-3F18E3A00C20}"/>
          </ac:spMkLst>
        </pc:spChg>
      </pc:sldChg>
      <pc:sldChg chg="modSp add mod modNotesTx">
        <pc:chgData name="Agneta Andersson" userId="dc46d625-94c3-484c-aa85-eef4d247d799" providerId="ADAL" clId="{1AAD9F43-E1A3-4403-BBD0-5859BC05F965}" dt="2025-12-16T14:20:03.383" v="1889" actId="20577"/>
        <pc:sldMkLst>
          <pc:docMk/>
          <pc:sldMk cId="2267572918" sldId="261"/>
        </pc:sldMkLst>
        <pc:spChg chg="mod">
          <ac:chgData name="Agneta Andersson" userId="dc46d625-94c3-484c-aa85-eef4d247d799" providerId="ADAL" clId="{1AAD9F43-E1A3-4403-BBD0-5859BC05F965}" dt="2025-12-16T14:16:23.268" v="1484" actId="20577"/>
          <ac:spMkLst>
            <pc:docMk/>
            <pc:sldMk cId="2267572918" sldId="261"/>
            <ac:spMk id="2" creationId="{2257CA90-9107-73E0-38FC-B5F54302AE21}"/>
          </ac:spMkLst>
        </pc:spChg>
        <pc:spChg chg="mod">
          <ac:chgData name="Agneta Andersson" userId="dc46d625-94c3-484c-aa85-eef4d247d799" providerId="ADAL" clId="{1AAD9F43-E1A3-4403-BBD0-5859BC05F965}" dt="2025-12-16T14:18:43.613" v="1639" actId="20577"/>
          <ac:spMkLst>
            <pc:docMk/>
            <pc:sldMk cId="2267572918" sldId="261"/>
            <ac:spMk id="3" creationId="{508CAC1F-4E7C-9E04-5D51-F25C75973F57}"/>
          </ac:spMkLst>
        </pc:spChg>
      </pc:sldChg>
      <pc:sldChg chg="modSp add mod modNotesTx">
        <pc:chgData name="Agneta Andersson" userId="dc46d625-94c3-484c-aa85-eef4d247d799" providerId="ADAL" clId="{1AAD9F43-E1A3-4403-BBD0-5859BC05F965}" dt="2025-12-16T14:31:47.138" v="2831" actId="14100"/>
        <pc:sldMkLst>
          <pc:docMk/>
          <pc:sldMk cId="2887800404" sldId="262"/>
        </pc:sldMkLst>
        <pc:spChg chg="mod">
          <ac:chgData name="Agneta Andersson" userId="dc46d625-94c3-484c-aa85-eef4d247d799" providerId="ADAL" clId="{1AAD9F43-E1A3-4403-BBD0-5859BC05F965}" dt="2025-12-16T14:20:37.911" v="1936" actId="20577"/>
          <ac:spMkLst>
            <pc:docMk/>
            <pc:sldMk cId="2887800404" sldId="262"/>
            <ac:spMk id="2" creationId="{7E6DE1C9-D251-FA71-2BD4-4C0D83F90E11}"/>
          </ac:spMkLst>
        </pc:spChg>
        <pc:spChg chg="mod">
          <ac:chgData name="Agneta Andersson" userId="dc46d625-94c3-484c-aa85-eef4d247d799" providerId="ADAL" clId="{1AAD9F43-E1A3-4403-BBD0-5859BC05F965}" dt="2025-12-16T14:31:47.138" v="2831" actId="14100"/>
          <ac:spMkLst>
            <pc:docMk/>
            <pc:sldMk cId="2887800404" sldId="262"/>
            <ac:spMk id="3" creationId="{5F5C609B-CC53-DDA4-B56D-BCA7293011AC}"/>
          </ac:spMkLst>
        </pc:spChg>
      </pc:sldChg>
      <pc:sldChg chg="modSp add mod modNotesTx">
        <pc:chgData name="Agneta Andersson" userId="dc46d625-94c3-484c-aa85-eef4d247d799" providerId="ADAL" clId="{1AAD9F43-E1A3-4403-BBD0-5859BC05F965}" dt="2025-12-16T14:31:38.628" v="2830" actId="14100"/>
        <pc:sldMkLst>
          <pc:docMk/>
          <pc:sldMk cId="1868118837" sldId="263"/>
        </pc:sldMkLst>
        <pc:spChg chg="mod">
          <ac:chgData name="Agneta Andersson" userId="dc46d625-94c3-484c-aa85-eef4d247d799" providerId="ADAL" clId="{1AAD9F43-E1A3-4403-BBD0-5859BC05F965}" dt="2025-12-16T14:21:40.374" v="1967" actId="20577"/>
          <ac:spMkLst>
            <pc:docMk/>
            <pc:sldMk cId="1868118837" sldId="263"/>
            <ac:spMk id="2" creationId="{A34F3514-874F-0BDA-1F0C-0E3523587292}"/>
          </ac:spMkLst>
        </pc:spChg>
        <pc:spChg chg="mod">
          <ac:chgData name="Agneta Andersson" userId="dc46d625-94c3-484c-aa85-eef4d247d799" providerId="ADAL" clId="{1AAD9F43-E1A3-4403-BBD0-5859BC05F965}" dt="2025-12-16T14:31:38.628" v="2830" actId="14100"/>
          <ac:spMkLst>
            <pc:docMk/>
            <pc:sldMk cId="1868118837" sldId="263"/>
            <ac:spMk id="3" creationId="{FC333938-E49F-9A32-57C3-78440F515C78}"/>
          </ac:spMkLst>
        </pc:spChg>
      </pc:sldChg>
      <pc:sldChg chg="addSp delSp modSp add del mod modClrScheme chgLayout modNotesTx">
        <pc:chgData name="Agneta Andersson" userId="dc46d625-94c3-484c-aa85-eef4d247d799" providerId="ADAL" clId="{1AAD9F43-E1A3-4403-BBD0-5859BC05F965}" dt="2025-12-17T12:28:38.821" v="4480" actId="47"/>
        <pc:sldMkLst>
          <pc:docMk/>
          <pc:sldMk cId="1164808348" sldId="264"/>
        </pc:sldMkLst>
      </pc:sldChg>
      <pc:sldChg chg="modSp add del mod modNotesTx">
        <pc:chgData name="Agneta Andersson" userId="dc46d625-94c3-484c-aa85-eef4d247d799" providerId="ADAL" clId="{1AAD9F43-E1A3-4403-BBD0-5859BC05F965}" dt="2025-12-17T12:29:14.916" v="4492" actId="47"/>
        <pc:sldMkLst>
          <pc:docMk/>
          <pc:sldMk cId="2995368942" sldId="265"/>
        </pc:sldMkLst>
      </pc:sldChg>
      <pc:sldChg chg="delSp modSp add mod">
        <pc:chgData name="Agneta Andersson" userId="dc46d625-94c3-484c-aa85-eef4d247d799" providerId="ADAL" clId="{1AAD9F43-E1A3-4403-BBD0-5859BC05F965}" dt="2025-12-17T12:29:46.875" v="4495" actId="122"/>
        <pc:sldMkLst>
          <pc:docMk/>
          <pc:sldMk cId="2251101973" sldId="266"/>
        </pc:sldMkLst>
        <pc:spChg chg="mod">
          <ac:chgData name="Agneta Andersson" userId="dc46d625-94c3-484c-aa85-eef4d247d799" providerId="ADAL" clId="{1AAD9F43-E1A3-4403-BBD0-5859BC05F965}" dt="2025-12-17T12:29:46.875" v="4495" actId="122"/>
          <ac:spMkLst>
            <pc:docMk/>
            <pc:sldMk cId="2251101973" sldId="266"/>
            <ac:spMk id="2" creationId="{7802E621-EA77-6268-9380-525D031D40AC}"/>
          </ac:spMkLst>
        </pc:spChg>
        <pc:spChg chg="del mod">
          <ac:chgData name="Agneta Andersson" userId="dc46d625-94c3-484c-aa85-eef4d247d799" providerId="ADAL" clId="{1AAD9F43-E1A3-4403-BBD0-5859BC05F965}" dt="2025-12-17T12:27:22.917" v="4444" actId="21"/>
          <ac:spMkLst>
            <pc:docMk/>
            <pc:sldMk cId="2251101973" sldId="266"/>
            <ac:spMk id="3" creationId="{6CB9A310-AC94-EBB8-C156-87B027F59857}"/>
          </ac:spMkLst>
        </pc:spChg>
      </pc:sldChg>
      <pc:sldChg chg="modSp add mod">
        <pc:chgData name="Agneta Andersson" userId="dc46d625-94c3-484c-aa85-eef4d247d799" providerId="ADAL" clId="{1AAD9F43-E1A3-4403-BBD0-5859BC05F965}" dt="2025-12-17T12:29:57.851" v="4496" actId="14100"/>
        <pc:sldMkLst>
          <pc:docMk/>
          <pc:sldMk cId="2825046311" sldId="267"/>
        </pc:sldMkLst>
        <pc:spChg chg="mod">
          <ac:chgData name="Agneta Andersson" userId="dc46d625-94c3-484c-aa85-eef4d247d799" providerId="ADAL" clId="{1AAD9F43-E1A3-4403-BBD0-5859BC05F965}" dt="2025-12-17T12:29:57.851" v="4496" actId="14100"/>
          <ac:spMkLst>
            <pc:docMk/>
            <pc:sldMk cId="2825046311" sldId="267"/>
            <ac:spMk id="2" creationId="{DEB3B97A-4D2B-B0F3-9586-F08D7759BAA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AFB7006-738B-44CB-A549-A52E7CF0D6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6E179C4A-3348-45E2-9BA7-51810EC137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43BED2-B6DA-48A5-A53A-46594547712E}" type="datetimeFigureOut">
              <a:rPr lang="sv-SE" smtClean="0"/>
              <a:t>2025-12-18</a:t>
            </a:fld>
            <a:endParaRPr lang="sv-SE"/>
          </a:p>
        </p:txBody>
      </p:sp>
      <p:sp>
        <p:nvSpPr>
          <p:cNvPr id="4" name="Platshållare för sidfot 3">
            <a:extLst>
              <a:ext uri="{FF2B5EF4-FFF2-40B4-BE49-F238E27FC236}">
                <a16:creationId xmlns:a16="http://schemas.microsoft.com/office/drawing/2014/main" id="{EBE86E5C-20B7-4ADF-B0B5-9EE84D43C1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CECD3343-6D24-4CE8-A9D5-DB3C68A1393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7812BE-1209-4228-BF93-F838934BB4B1}" type="slidenum">
              <a:rPr lang="sv-SE" smtClean="0"/>
              <a:t>‹#›</a:t>
            </a:fld>
            <a:endParaRPr lang="sv-SE"/>
          </a:p>
        </p:txBody>
      </p:sp>
    </p:spTree>
    <p:extLst>
      <p:ext uri="{BB962C8B-B14F-4D97-AF65-F5344CB8AC3E}">
        <p14:creationId xmlns:p14="http://schemas.microsoft.com/office/powerpoint/2010/main" val="2720803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2C58F-7573-4987-8E01-71F6FDC18DA9}" type="datetimeFigureOut">
              <a:rPr lang="sv-SE" smtClean="0"/>
              <a:t>2025-12-18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E36E78-32B9-4E5F-B199-51D72EEB312B}" type="slidenum">
              <a:rPr lang="sv-SE" smtClean="0"/>
              <a:t>‹#›</a:t>
            </a:fld>
            <a:endParaRPr lang="sv-SE"/>
          </a:p>
        </p:txBody>
      </p:sp>
    </p:spTree>
    <p:extLst>
      <p:ext uri="{BB962C8B-B14F-4D97-AF65-F5344CB8AC3E}">
        <p14:creationId xmlns:p14="http://schemas.microsoft.com/office/powerpoint/2010/main" val="272722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Hälsa välkomna och presentation av alla som är samlade</a:t>
            </a:r>
          </a:p>
          <a:p>
            <a:r>
              <a:rPr lang="sv-SE"/>
              <a:t>Beskriv syftet med träffen:</a:t>
            </a:r>
          </a:p>
          <a:p>
            <a:pPr lvl="0"/>
            <a:r>
              <a:rPr lang="sv-SE" sz="1200" kern="1200">
                <a:solidFill>
                  <a:schemeClr val="tx1"/>
                </a:solidFill>
                <a:effectLst/>
                <a:latin typeface="+mn-lt"/>
                <a:ea typeface="+mn-ea"/>
                <a:cs typeface="+mn-cs"/>
              </a:rPr>
              <a:t>-Ge nya medlemmar en trygg start.</a:t>
            </a:r>
          </a:p>
          <a:p>
            <a:pPr lvl="0"/>
            <a:r>
              <a:rPr lang="sv-SE" sz="1200" kern="1200">
                <a:solidFill>
                  <a:schemeClr val="tx1"/>
                </a:solidFill>
                <a:effectLst/>
                <a:latin typeface="+mn-lt"/>
                <a:ea typeface="+mn-ea"/>
                <a:cs typeface="+mn-cs"/>
              </a:rPr>
              <a:t>-Skapa en förståelse för hur föreningen fungerar – både i vardagen och långsiktigt.</a:t>
            </a:r>
          </a:p>
          <a:p>
            <a:r>
              <a:rPr lang="sv-SE" sz="1200" kern="1200">
                <a:solidFill>
                  <a:schemeClr val="tx1"/>
                </a:solidFill>
                <a:effectLst/>
                <a:latin typeface="+mn-lt"/>
                <a:ea typeface="+mn-ea"/>
                <a:cs typeface="+mn-cs"/>
              </a:rPr>
              <a:t>-Fånga upp frågor och tankar från er som flyttat in.</a:t>
            </a:r>
            <a:r>
              <a:rPr lang="sv-SE"/>
              <a:t> </a:t>
            </a:r>
          </a:p>
          <a:p>
            <a:endParaRPr lang="sv-SE"/>
          </a:p>
          <a:p>
            <a:r>
              <a:rPr lang="sv-SE" sz="1200" kern="1200">
                <a:solidFill>
                  <a:schemeClr val="tx1"/>
                </a:solidFill>
                <a:effectLst/>
                <a:latin typeface="+mn-lt"/>
                <a:ea typeface="+mn-ea"/>
                <a:cs typeface="+mn-cs"/>
              </a:rPr>
              <a:t>Förklara kort varför introduktion är viktigt:</a:t>
            </a:r>
          </a:p>
          <a:p>
            <a:r>
              <a:rPr lang="sv-SE" sz="1200" i="1" kern="1200">
                <a:solidFill>
                  <a:schemeClr val="tx1"/>
                </a:solidFill>
                <a:effectLst/>
                <a:latin typeface="+mn-lt"/>
                <a:ea typeface="+mn-ea"/>
                <a:cs typeface="+mn-cs"/>
              </a:rPr>
              <a:t>- Vi äger föreningen tillsammans och för många är ett bostadsköp en av de största investeringarna man gör. Så vi förstår att man är intresserade av att ta del av hur ens investering förvaltas och hur man kan bidra till att ta hand om föreningen. </a:t>
            </a:r>
            <a:br>
              <a:rPr lang="sv-SE" sz="1200" i="1" kern="1200">
                <a:solidFill>
                  <a:schemeClr val="tx1"/>
                </a:solidFill>
                <a:effectLst/>
                <a:latin typeface="+mn-lt"/>
                <a:ea typeface="+mn-ea"/>
                <a:cs typeface="+mn-cs"/>
              </a:rPr>
            </a:br>
            <a:r>
              <a:rPr lang="sv-SE" sz="1200" i="1" kern="1200">
                <a:solidFill>
                  <a:schemeClr val="tx1"/>
                </a:solidFill>
                <a:effectLst/>
                <a:latin typeface="+mn-lt"/>
                <a:ea typeface="+mn-ea"/>
                <a:cs typeface="+mn-cs"/>
              </a:rPr>
              <a:t>- Det här är en möjlighet att lära känna några i föreningen och det tillsammans med kunskap om sin boendemiljö, skapar trygghet. </a:t>
            </a:r>
            <a:br>
              <a:rPr lang="sv-SE" sz="1200" i="1" kern="1200">
                <a:solidFill>
                  <a:schemeClr val="tx1"/>
                </a:solidFill>
                <a:effectLst/>
                <a:latin typeface="+mn-lt"/>
                <a:ea typeface="+mn-ea"/>
                <a:cs typeface="+mn-cs"/>
              </a:rPr>
            </a:br>
            <a:endParaRPr lang="sv-SE"/>
          </a:p>
        </p:txBody>
      </p:sp>
      <p:sp>
        <p:nvSpPr>
          <p:cNvPr id="4" name="Platshållare för bildnummer 3"/>
          <p:cNvSpPr>
            <a:spLocks noGrp="1"/>
          </p:cNvSpPr>
          <p:nvPr>
            <p:ph type="sldNum" sz="quarter" idx="5"/>
          </p:nvPr>
        </p:nvSpPr>
        <p:spPr/>
        <p:txBody>
          <a:bodyPr/>
          <a:lstStyle/>
          <a:p>
            <a:fld id="{DFE36E78-32B9-4E5F-B199-51D72EEB312B}" type="slidenum">
              <a:rPr lang="sv-SE" smtClean="0"/>
              <a:t>1</a:t>
            </a:fld>
            <a:endParaRPr lang="sv-SE"/>
          </a:p>
        </p:txBody>
      </p:sp>
    </p:spTree>
    <p:extLst>
      <p:ext uri="{BB962C8B-B14F-4D97-AF65-F5344CB8AC3E}">
        <p14:creationId xmlns:p14="http://schemas.microsoft.com/office/powerpoint/2010/main" val="1801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a:solidFill>
                  <a:schemeClr val="tx1"/>
                </a:solidFill>
                <a:effectLst/>
                <a:latin typeface="+mn-lt"/>
                <a:ea typeface="+mn-ea"/>
                <a:cs typeface="+mn-cs"/>
              </a:rPr>
              <a:t>För att skapa en inkluderande känsla kan ni ha en kort punkt om föreningskultur. Det är mjukt och inkluderande och sätter rätt ton. Byt gärna ut punkterna så att det passar just er förening:</a:t>
            </a:r>
          </a:p>
          <a:p>
            <a:br>
              <a:rPr lang="sv-SE" sz="1200" kern="1200">
                <a:solidFill>
                  <a:schemeClr val="tx1"/>
                </a:solidFill>
                <a:effectLst/>
                <a:latin typeface="+mn-lt"/>
                <a:ea typeface="+mn-ea"/>
                <a:cs typeface="+mn-cs"/>
              </a:rPr>
            </a:br>
            <a:r>
              <a:rPr lang="sv-SE" sz="1200" b="1" kern="1200">
                <a:solidFill>
                  <a:schemeClr val="tx1"/>
                </a:solidFill>
                <a:effectLst/>
                <a:latin typeface="+mn-lt"/>
                <a:ea typeface="+mn-ea"/>
                <a:cs typeface="+mn-cs"/>
              </a:rPr>
              <a:t>Lyft fram värdet av engagemang – utan press, en kort, lättsam punkt:</a:t>
            </a:r>
            <a:br>
              <a:rPr lang="sv-SE" sz="1200" b="1" kern="1200">
                <a:solidFill>
                  <a:schemeClr val="tx1"/>
                </a:solidFill>
                <a:effectLst/>
                <a:latin typeface="+mn-lt"/>
                <a:ea typeface="+mn-ea"/>
                <a:cs typeface="+mn-cs"/>
              </a:rPr>
            </a:b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“Vi blir alltid glada när någon engagera sig – stort eller smått. Alla insatser betyder något.”</a:t>
            </a: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“Vi är många som delar på ansvaret, och därför behöver ingen göra allt.”</a:t>
            </a: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“Engagemang börjar ofta med en fråga eller en idé – kom gärna med båda!”</a:t>
            </a:r>
            <a:endParaRPr lang="sv-SE" sz="1200" kern="1200">
              <a:solidFill>
                <a:schemeClr val="tx1"/>
              </a:solidFill>
              <a:effectLst/>
              <a:latin typeface="+mn-lt"/>
              <a:ea typeface="+mn-ea"/>
              <a:cs typeface="+mn-cs"/>
            </a:endParaRPr>
          </a:p>
          <a:p>
            <a:r>
              <a:rPr lang="sv-SE" sz="1200" i="1" kern="1200">
                <a:solidFill>
                  <a:schemeClr val="tx1"/>
                </a:solidFill>
                <a:effectLst/>
                <a:latin typeface="+mn-lt"/>
                <a:ea typeface="+mn-ea"/>
                <a:cs typeface="+mn-cs"/>
              </a:rPr>
              <a:t>“Det viktiga är inte hur mycket man gör – utan att vi hjälps åt när vi kan.”</a:t>
            </a:r>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 </a:t>
            </a:r>
            <a:endParaRPr lang="sv-SE" sz="1200" kern="1200">
              <a:solidFill>
                <a:schemeClr val="tx1"/>
              </a:solidFill>
              <a:effectLst/>
              <a:latin typeface="+mn-lt"/>
              <a:ea typeface="+mn-ea"/>
              <a:cs typeface="+mn-cs"/>
            </a:endParaRPr>
          </a:p>
          <a:p>
            <a:r>
              <a:rPr lang="sv-SE" sz="1200" kern="1200">
                <a:solidFill>
                  <a:schemeClr val="tx1"/>
                </a:solidFill>
                <a:effectLst/>
                <a:latin typeface="+mn-lt"/>
                <a:ea typeface="+mn-ea"/>
                <a:cs typeface="+mn-cs"/>
              </a:rPr>
              <a:t>Det gör mötet mer välkomnande och kan hjälpa föreningen att på sikt få fler aktiva.</a:t>
            </a:r>
          </a:p>
          <a:p>
            <a:endParaRPr lang="sv-SE"/>
          </a:p>
        </p:txBody>
      </p:sp>
      <p:sp>
        <p:nvSpPr>
          <p:cNvPr id="4" name="Platshållare för bildnummer 3"/>
          <p:cNvSpPr>
            <a:spLocks noGrp="1"/>
          </p:cNvSpPr>
          <p:nvPr>
            <p:ph type="sldNum" sz="quarter" idx="5"/>
          </p:nvPr>
        </p:nvSpPr>
        <p:spPr/>
        <p:txBody>
          <a:bodyPr/>
          <a:lstStyle/>
          <a:p>
            <a:fld id="{DFE36E78-32B9-4E5F-B199-51D72EEB312B}" type="slidenum">
              <a:rPr lang="sv-SE" smtClean="0"/>
              <a:t>2</a:t>
            </a:fld>
            <a:endParaRPr lang="sv-SE"/>
          </a:p>
        </p:txBody>
      </p:sp>
    </p:spTree>
    <p:extLst>
      <p:ext uri="{BB962C8B-B14F-4D97-AF65-F5344CB8AC3E}">
        <p14:creationId xmlns:p14="http://schemas.microsoft.com/office/powerpoint/2010/main" val="104631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Diskutera olika punkter efter filmen t ex</a:t>
            </a:r>
          </a:p>
          <a:p>
            <a:r>
              <a:rPr lang="sv-SE" b="1"/>
              <a:t>Informera om vad underhållsansvaret innebär</a:t>
            </a:r>
            <a:r>
              <a:rPr lang="sv-SE"/>
              <a:t>. Det finns en broschyr i Mitt HSB ”vem ska underhålla bostadsrätten” som tydligt beskriver underhållsansvaret. Bostadsrättshavaren får inte utan tillstånd göra åtgärder i det som är bostadsrättsföreningens underhållsansvar utan tillstånd från styrelsen. Man får t ex inte flytta avlopp, ta bort vattenburna element, byta ut en köksfläkt om det är en del av husets ventilationssystem. Stadgarna reglerar underhållsansvaret. Beskriv gärna var de kan hitta stadgarna eller dela ut dem vid träffen.</a:t>
            </a:r>
          </a:p>
          <a:p>
            <a:r>
              <a:rPr lang="sv-SE" b="1"/>
              <a:t>Hur gör man för att ansöka om tillstånd för ombyggnationer: </a:t>
            </a:r>
            <a:r>
              <a:rPr lang="sv-SE"/>
              <a:t>Ansökan ska vara skriftlig. Ansökningsblankett finns i mitt HSB</a:t>
            </a:r>
          </a:p>
          <a:p>
            <a:r>
              <a:rPr lang="sv-SE" b="1"/>
              <a:t>Vad gäller för utemiljön, t ex uteplatser: </a:t>
            </a:r>
            <a:r>
              <a:rPr lang="sv-SE"/>
              <a:t>Alla åtgärder kräver styrelsens tillstånd. Informera om ni tecknar avtal som reglerar underhållsansvaret vid t ex inglasning, utbyggnad av uteplats, uterum mm</a:t>
            </a:r>
          </a:p>
          <a:p>
            <a:r>
              <a:rPr lang="sv-SE" b="1"/>
              <a:t>Hur ansöker man om tillstånd för andrahandsuthyrning: </a:t>
            </a:r>
            <a:r>
              <a:rPr lang="sv-SE" b="0"/>
              <a:t>Ibland kan man behöva hyra ut sin lägenhet i andra hand under en period då ska en skriftlig </a:t>
            </a:r>
            <a:r>
              <a:rPr lang="sv-SE"/>
              <a:t>ansökan skickas till styrelsen, skäl ska anges, period som ansökan avser, namngiven hyresgäst.</a:t>
            </a:r>
          </a:p>
        </p:txBody>
      </p:sp>
      <p:sp>
        <p:nvSpPr>
          <p:cNvPr id="4" name="Platshållare för bildnummer 3"/>
          <p:cNvSpPr>
            <a:spLocks noGrp="1"/>
          </p:cNvSpPr>
          <p:nvPr>
            <p:ph type="sldNum" sz="quarter" idx="5"/>
          </p:nvPr>
        </p:nvSpPr>
        <p:spPr/>
        <p:txBody>
          <a:bodyPr/>
          <a:lstStyle/>
          <a:p>
            <a:fld id="{DFE36E78-32B9-4E5F-B199-51D72EEB312B}" type="slidenum">
              <a:rPr lang="sv-SE" smtClean="0"/>
              <a:t>3</a:t>
            </a:fld>
            <a:endParaRPr lang="sv-SE"/>
          </a:p>
        </p:txBody>
      </p:sp>
    </p:spTree>
    <p:extLst>
      <p:ext uri="{BB962C8B-B14F-4D97-AF65-F5344CB8AC3E}">
        <p14:creationId xmlns:p14="http://schemas.microsoft.com/office/powerpoint/2010/main" val="171033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Fyll på punktlistan med vilka åtgärder ni genomfört/kommer att genomföra</a:t>
            </a:r>
          </a:p>
          <a:p>
            <a:r>
              <a:rPr lang="sv-SE"/>
              <a:t>Exempel (anpassas efter föreningen)</a:t>
            </a:r>
          </a:p>
          <a:p>
            <a:endParaRPr lang="sv-SE"/>
          </a:p>
          <a:p>
            <a:r>
              <a:rPr lang="sv-SE" sz="1200" b="1" kern="1200">
                <a:solidFill>
                  <a:schemeClr val="tx1"/>
                </a:solidFill>
                <a:effectLst/>
                <a:latin typeface="+mn-lt"/>
                <a:ea typeface="+mn-ea"/>
                <a:cs typeface="+mn-cs"/>
              </a:rPr>
              <a:t>Genomförda åtgärder senaste åren</a:t>
            </a:r>
            <a:br>
              <a:rPr lang="sv-SE" sz="1200" kern="1200">
                <a:solidFill>
                  <a:schemeClr val="tx1"/>
                </a:solidFill>
                <a:effectLst/>
                <a:latin typeface="+mn-lt"/>
                <a:ea typeface="+mn-ea"/>
                <a:cs typeface="+mn-cs"/>
              </a:rPr>
            </a:br>
            <a:r>
              <a:rPr lang="sv-SE" sz="1200" kern="1200">
                <a:solidFill>
                  <a:schemeClr val="tx1"/>
                </a:solidFill>
                <a:effectLst/>
                <a:latin typeface="+mn-lt"/>
                <a:ea typeface="+mn-ea"/>
                <a:cs typeface="+mn-cs"/>
              </a:rPr>
              <a:t>Energioptimering i fastigheterna.</a:t>
            </a:r>
          </a:p>
          <a:p>
            <a:pPr lvl="0"/>
            <a:r>
              <a:rPr lang="sv-SE" sz="1200" kern="1200">
                <a:solidFill>
                  <a:schemeClr val="tx1"/>
                </a:solidFill>
                <a:effectLst/>
                <a:latin typeface="+mn-lt"/>
                <a:ea typeface="+mn-ea"/>
                <a:cs typeface="+mn-cs"/>
              </a:rPr>
              <a:t>Införande av IMD (Individuell Mätning och Debitering).</a:t>
            </a:r>
          </a:p>
          <a:p>
            <a:pPr lvl="0"/>
            <a:r>
              <a:rPr lang="sv-SE" sz="1200" kern="1200">
                <a:solidFill>
                  <a:schemeClr val="tx1"/>
                </a:solidFill>
                <a:effectLst/>
                <a:latin typeface="+mn-lt"/>
                <a:ea typeface="+mn-ea"/>
                <a:cs typeface="+mn-cs"/>
              </a:rPr>
              <a:t>Åtgärder på fasader och tillhörande delar.</a:t>
            </a:r>
            <a:br>
              <a:rPr lang="sv-SE" sz="1200" kern="1200">
                <a:solidFill>
                  <a:schemeClr val="tx1"/>
                </a:solidFill>
                <a:effectLst/>
                <a:latin typeface="+mn-lt"/>
                <a:ea typeface="+mn-ea"/>
                <a:cs typeface="+mn-cs"/>
              </a:rPr>
            </a:br>
            <a:endParaRPr lang="sv-SE" sz="1200" kern="1200">
              <a:solidFill>
                <a:schemeClr val="tx1"/>
              </a:solidFill>
              <a:effectLst/>
              <a:latin typeface="+mn-lt"/>
              <a:ea typeface="+mn-ea"/>
              <a:cs typeface="+mn-cs"/>
            </a:endParaRPr>
          </a:p>
          <a:p>
            <a:r>
              <a:rPr lang="sv-SE" sz="1200" b="1" kern="1200">
                <a:solidFill>
                  <a:schemeClr val="tx1"/>
                </a:solidFill>
                <a:effectLst/>
                <a:latin typeface="+mn-lt"/>
                <a:ea typeface="+mn-ea"/>
                <a:cs typeface="+mn-cs"/>
              </a:rPr>
              <a:t>Planerade åtgärder kommande år</a:t>
            </a:r>
            <a:br>
              <a:rPr lang="sv-SE" sz="1200" b="1" kern="1200">
                <a:solidFill>
                  <a:schemeClr val="tx1"/>
                </a:solidFill>
                <a:effectLst/>
                <a:latin typeface="+mn-lt"/>
                <a:ea typeface="+mn-ea"/>
                <a:cs typeface="+mn-cs"/>
              </a:rPr>
            </a:br>
            <a:r>
              <a:rPr lang="sv-SE" sz="1200" kern="1200">
                <a:solidFill>
                  <a:schemeClr val="tx1"/>
                </a:solidFill>
                <a:effectLst/>
                <a:latin typeface="+mn-lt"/>
                <a:ea typeface="+mn-ea"/>
                <a:cs typeface="+mn-cs"/>
              </a:rPr>
              <a:t>(Fyll gärna på med det som är aktuellt för just er förening.)</a:t>
            </a:r>
          </a:p>
          <a:p>
            <a:pPr lvl="0"/>
            <a:r>
              <a:rPr lang="sv-SE" sz="1200" kern="1200">
                <a:solidFill>
                  <a:schemeClr val="tx1"/>
                </a:solidFill>
                <a:effectLst/>
                <a:latin typeface="+mn-lt"/>
                <a:ea typeface="+mn-ea"/>
                <a:cs typeface="+mn-cs"/>
              </a:rPr>
              <a:t>Eventuella fortsatt energieffektiviseringar.</a:t>
            </a:r>
          </a:p>
          <a:p>
            <a:pPr lvl="0"/>
            <a:r>
              <a:rPr lang="sv-SE" sz="1200" kern="1200">
                <a:solidFill>
                  <a:schemeClr val="tx1"/>
                </a:solidFill>
                <a:effectLst/>
                <a:latin typeface="+mn-lt"/>
                <a:ea typeface="+mn-ea"/>
                <a:cs typeface="+mn-cs"/>
              </a:rPr>
              <a:t>På sikt installation av solceller.</a:t>
            </a:r>
          </a:p>
          <a:p>
            <a:endParaRPr lang="sv-SE"/>
          </a:p>
        </p:txBody>
      </p:sp>
      <p:sp>
        <p:nvSpPr>
          <p:cNvPr id="4" name="Platshållare för bildnummer 3"/>
          <p:cNvSpPr>
            <a:spLocks noGrp="1"/>
          </p:cNvSpPr>
          <p:nvPr>
            <p:ph type="sldNum" sz="quarter" idx="5"/>
          </p:nvPr>
        </p:nvSpPr>
        <p:spPr/>
        <p:txBody>
          <a:bodyPr/>
          <a:lstStyle/>
          <a:p>
            <a:fld id="{DFE36E78-32B9-4E5F-B199-51D72EEB312B}" type="slidenum">
              <a:rPr lang="sv-SE" smtClean="0"/>
              <a:t>4</a:t>
            </a:fld>
            <a:endParaRPr lang="sv-SE"/>
          </a:p>
        </p:txBody>
      </p:sp>
    </p:spTree>
    <p:extLst>
      <p:ext uri="{BB962C8B-B14F-4D97-AF65-F5344CB8AC3E}">
        <p14:creationId xmlns:p14="http://schemas.microsoft.com/office/powerpoint/2010/main" val="2319064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7F52-24C2-2B48-A734-524BA6C1C59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C317EC1-4281-8E39-250B-29E717390F6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C1D4BD4-EDB8-8E1B-ED55-BE8892D6A506}"/>
              </a:ext>
            </a:extLst>
          </p:cNvPr>
          <p:cNvSpPr>
            <a:spLocks noGrp="1"/>
          </p:cNvSpPr>
          <p:nvPr>
            <p:ph type="body" idx="1"/>
          </p:nvPr>
        </p:nvSpPr>
        <p:spPr/>
        <p:txBody>
          <a:bodyPr/>
          <a:lstStyle/>
          <a:p>
            <a:r>
              <a:rPr lang="sv-SE"/>
              <a:t>Fyll gärna i vilka nyckeltal ni tycker är intressanta att redovisa. </a:t>
            </a:r>
          </a:p>
          <a:p>
            <a:r>
              <a:rPr lang="sv-SE"/>
              <a:t>Beskriv att ekonomin påverkar avgifterna. Genom att förstå föreningens ekonomi får man bättre bild av föreningens verksamhet och framtid.</a:t>
            </a:r>
          </a:p>
        </p:txBody>
      </p:sp>
      <p:sp>
        <p:nvSpPr>
          <p:cNvPr id="4" name="Platshållare för bildnummer 3">
            <a:extLst>
              <a:ext uri="{FF2B5EF4-FFF2-40B4-BE49-F238E27FC236}">
                <a16:creationId xmlns:a16="http://schemas.microsoft.com/office/drawing/2014/main" id="{EA88F3F6-7B9E-D763-6407-1F581BC4A7C8}"/>
              </a:ext>
            </a:extLst>
          </p:cNvPr>
          <p:cNvSpPr>
            <a:spLocks noGrp="1"/>
          </p:cNvSpPr>
          <p:nvPr>
            <p:ph type="sldNum" sz="quarter" idx="5"/>
          </p:nvPr>
        </p:nvSpPr>
        <p:spPr/>
        <p:txBody>
          <a:bodyPr/>
          <a:lstStyle/>
          <a:p>
            <a:fld id="{DFE36E78-32B9-4E5F-B199-51D72EEB312B}" type="slidenum">
              <a:rPr lang="sv-SE" smtClean="0"/>
              <a:t>5</a:t>
            </a:fld>
            <a:endParaRPr lang="sv-SE"/>
          </a:p>
        </p:txBody>
      </p:sp>
    </p:spTree>
    <p:extLst>
      <p:ext uri="{BB962C8B-B14F-4D97-AF65-F5344CB8AC3E}">
        <p14:creationId xmlns:p14="http://schemas.microsoft.com/office/powerpoint/2010/main" val="3286816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B4495-D0A6-B257-AAF2-1DF3B2BC044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12E9011-7662-3502-C824-2F2B348735E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9927971-51D6-DF55-8E5F-D060498F6E2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Enkel och konkret punkt – brukar uppskattas av medlemmar.</a:t>
            </a:r>
          </a:p>
          <a:p>
            <a:endParaRPr lang="sv-SE"/>
          </a:p>
        </p:txBody>
      </p:sp>
      <p:sp>
        <p:nvSpPr>
          <p:cNvPr id="4" name="Platshållare för bildnummer 3">
            <a:extLst>
              <a:ext uri="{FF2B5EF4-FFF2-40B4-BE49-F238E27FC236}">
                <a16:creationId xmlns:a16="http://schemas.microsoft.com/office/drawing/2014/main" id="{8339D01D-603B-2251-2060-5A0ABE020FE0}"/>
              </a:ext>
            </a:extLst>
          </p:cNvPr>
          <p:cNvSpPr>
            <a:spLocks noGrp="1"/>
          </p:cNvSpPr>
          <p:nvPr>
            <p:ph type="sldNum" sz="quarter" idx="5"/>
          </p:nvPr>
        </p:nvSpPr>
        <p:spPr/>
        <p:txBody>
          <a:bodyPr/>
          <a:lstStyle/>
          <a:p>
            <a:fld id="{DFE36E78-32B9-4E5F-B199-51D72EEB312B}" type="slidenum">
              <a:rPr lang="sv-SE" smtClean="0"/>
              <a:t>6</a:t>
            </a:fld>
            <a:endParaRPr lang="sv-SE"/>
          </a:p>
        </p:txBody>
      </p:sp>
    </p:spTree>
    <p:extLst>
      <p:ext uri="{BB962C8B-B14F-4D97-AF65-F5344CB8AC3E}">
        <p14:creationId xmlns:p14="http://schemas.microsoft.com/office/powerpoint/2010/main" val="1930590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D313C-52C1-236A-B09A-39E985BAEA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D4CD7EB-5022-D899-E58E-D1F20F54D12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0AE2DD7-D480-EF74-C589-5CC7785D8E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Gå igenom vad som gäller i föreningen och vart man vänder sig i olika frågor? Fyll på med det som är relevant för er förening och ta bort det som inte känns relevant.:</a:t>
            </a:r>
          </a:p>
          <a:p>
            <a:pPr lvl="0"/>
            <a:r>
              <a:rPr lang="sv-SE" sz="1200" b="1" kern="1200">
                <a:solidFill>
                  <a:schemeClr val="tx1"/>
                </a:solidFill>
                <a:effectLst/>
                <a:latin typeface="+mn-lt"/>
                <a:ea typeface="+mn-ea"/>
                <a:cs typeface="+mn-cs"/>
              </a:rPr>
              <a:t>Bostadsrättstillägg</a:t>
            </a:r>
            <a:r>
              <a:rPr lang="sv-SE" sz="1200" kern="1200">
                <a:solidFill>
                  <a:schemeClr val="tx1"/>
                </a:solidFill>
                <a:effectLst/>
                <a:latin typeface="+mn-lt"/>
                <a:ea typeface="+mn-ea"/>
                <a:cs typeface="+mn-cs"/>
              </a:rPr>
              <a:t> (ska alltid finnas i hemförsäkringen).</a:t>
            </a:r>
          </a:p>
          <a:p>
            <a:pPr lvl="0"/>
            <a:r>
              <a:rPr lang="sv-SE" sz="1200" b="1" kern="1200">
                <a:solidFill>
                  <a:schemeClr val="tx1"/>
                </a:solidFill>
                <a:effectLst/>
                <a:latin typeface="+mn-lt"/>
                <a:ea typeface="+mn-ea"/>
                <a:cs typeface="+mn-cs"/>
              </a:rPr>
              <a:t>Fläktar</a:t>
            </a:r>
            <a:r>
              <a:rPr lang="sv-SE" sz="1200" kern="1200">
                <a:solidFill>
                  <a:schemeClr val="tx1"/>
                </a:solidFill>
                <a:effectLst/>
                <a:latin typeface="+mn-lt"/>
                <a:ea typeface="+mn-ea"/>
                <a:cs typeface="+mn-cs"/>
              </a:rPr>
              <a:t> – vad man får och inte får göra.</a:t>
            </a:r>
          </a:p>
          <a:p>
            <a:pPr lvl="0"/>
            <a:r>
              <a:rPr lang="sv-SE" sz="1200" b="1" kern="1200">
                <a:solidFill>
                  <a:schemeClr val="tx1"/>
                </a:solidFill>
                <a:effectLst/>
                <a:latin typeface="+mn-lt"/>
                <a:ea typeface="+mn-ea"/>
                <a:cs typeface="+mn-cs"/>
              </a:rPr>
              <a:t>Soprummet</a:t>
            </a:r>
            <a:r>
              <a:rPr lang="sv-SE" sz="1200" kern="1200">
                <a:solidFill>
                  <a:schemeClr val="tx1"/>
                </a:solidFill>
                <a:effectLst/>
                <a:latin typeface="+mn-lt"/>
                <a:ea typeface="+mn-ea"/>
                <a:cs typeface="+mn-cs"/>
              </a:rPr>
              <a:t> – rätt sortering, öppettider, vad som inte får slängas.</a:t>
            </a:r>
          </a:p>
          <a:p>
            <a:pPr lvl="0"/>
            <a:r>
              <a:rPr lang="sv-SE" sz="1200" b="1" kern="1200">
                <a:solidFill>
                  <a:schemeClr val="tx1"/>
                </a:solidFill>
                <a:effectLst/>
                <a:latin typeface="+mn-lt"/>
                <a:ea typeface="+mn-ea"/>
                <a:cs typeface="+mn-cs"/>
              </a:rPr>
              <a:t>Tvättstuga</a:t>
            </a:r>
            <a:endParaRPr lang="sv-SE" sz="1200" kern="1200">
              <a:solidFill>
                <a:schemeClr val="tx1"/>
              </a:solidFill>
              <a:effectLst/>
              <a:latin typeface="+mn-lt"/>
              <a:ea typeface="+mn-ea"/>
              <a:cs typeface="+mn-cs"/>
            </a:endParaRPr>
          </a:p>
          <a:p>
            <a:pPr lvl="0"/>
            <a:r>
              <a:rPr lang="sv-SE" sz="1200" b="1" kern="1200">
                <a:solidFill>
                  <a:schemeClr val="tx1"/>
                </a:solidFill>
                <a:effectLst/>
                <a:latin typeface="+mn-lt"/>
                <a:ea typeface="+mn-ea"/>
                <a:cs typeface="+mn-cs"/>
              </a:rPr>
              <a:t>Policys</a:t>
            </a:r>
            <a:endParaRPr lang="sv-SE" sz="1200" kern="1200">
              <a:solidFill>
                <a:schemeClr val="tx1"/>
              </a:solidFill>
              <a:effectLst/>
              <a:latin typeface="+mn-lt"/>
              <a:ea typeface="+mn-ea"/>
              <a:cs typeface="+mn-cs"/>
            </a:endParaRPr>
          </a:p>
          <a:p>
            <a:pPr lvl="0"/>
            <a:r>
              <a:rPr lang="sv-SE" sz="1200" b="1" kern="1200">
                <a:solidFill>
                  <a:schemeClr val="tx1"/>
                </a:solidFill>
                <a:effectLst/>
                <a:latin typeface="+mn-lt"/>
                <a:ea typeface="+mn-ea"/>
                <a:cs typeface="+mn-cs"/>
              </a:rPr>
              <a:t>Gemensamma utrymmen:</a:t>
            </a:r>
            <a:endParaRPr lang="sv-SE" sz="1200" kern="1200">
              <a:solidFill>
                <a:schemeClr val="tx1"/>
              </a:solidFill>
              <a:effectLst/>
              <a:latin typeface="+mn-lt"/>
              <a:ea typeface="+mn-ea"/>
              <a:cs typeface="+mn-cs"/>
            </a:endParaRPr>
          </a:p>
          <a:p>
            <a:pPr lvl="1"/>
            <a:r>
              <a:rPr lang="sv-SE" sz="1200" kern="1200">
                <a:solidFill>
                  <a:schemeClr val="tx1"/>
                </a:solidFill>
                <a:effectLst/>
                <a:latin typeface="+mn-lt"/>
                <a:ea typeface="+mn-ea"/>
                <a:cs typeface="+mn-cs"/>
              </a:rPr>
              <a:t>Samlingslokalen</a:t>
            </a:r>
          </a:p>
          <a:p>
            <a:pPr lvl="1"/>
            <a:r>
              <a:rPr lang="sv-SE" sz="1200" kern="1200">
                <a:solidFill>
                  <a:schemeClr val="tx1"/>
                </a:solidFill>
                <a:effectLst/>
                <a:latin typeface="+mn-lt"/>
                <a:ea typeface="+mn-ea"/>
                <a:cs typeface="+mn-cs"/>
              </a:rPr>
              <a:t>Övernattningsrum</a:t>
            </a:r>
          </a:p>
          <a:p>
            <a:pPr lvl="1"/>
            <a:r>
              <a:rPr lang="sv-SE" sz="1200" kern="1200">
                <a:solidFill>
                  <a:schemeClr val="tx1"/>
                </a:solidFill>
                <a:effectLst/>
                <a:latin typeface="+mn-lt"/>
                <a:ea typeface="+mn-ea"/>
                <a:cs typeface="+mn-cs"/>
              </a:rPr>
              <a:t>Hobbyrum</a:t>
            </a:r>
          </a:p>
          <a:p>
            <a:pPr lvl="1"/>
            <a:r>
              <a:rPr lang="sv-SE" sz="1200" kern="1200">
                <a:solidFill>
                  <a:schemeClr val="tx1"/>
                </a:solidFill>
                <a:effectLst/>
                <a:latin typeface="+mn-lt"/>
                <a:ea typeface="+mn-ea"/>
                <a:cs typeface="+mn-cs"/>
              </a:rPr>
              <a:t>Cykelförråd</a:t>
            </a:r>
          </a:p>
          <a:p>
            <a:pPr lvl="1"/>
            <a:r>
              <a:rPr lang="sv-SE" sz="1200" kern="1200">
                <a:solidFill>
                  <a:schemeClr val="tx1"/>
                </a:solidFill>
                <a:effectLst/>
                <a:latin typeface="+mn-lt"/>
                <a:ea typeface="+mn-ea"/>
                <a:cs typeface="+mn-cs"/>
              </a:rPr>
              <a:t>Extra förråd (kösystem)</a:t>
            </a:r>
          </a:p>
          <a:p>
            <a:pPr lvl="0"/>
            <a:r>
              <a:rPr lang="sv-SE" sz="1200" b="1" kern="1200">
                <a:solidFill>
                  <a:schemeClr val="tx1"/>
                </a:solidFill>
                <a:effectLst/>
                <a:latin typeface="+mn-lt"/>
                <a:ea typeface="+mn-ea"/>
                <a:cs typeface="+mn-cs"/>
              </a:rPr>
              <a:t>Utemiljö, grillplatsen och odlingslotter</a:t>
            </a:r>
            <a:r>
              <a:rPr lang="sv-SE" sz="1200" kern="1200">
                <a:solidFill>
                  <a:schemeClr val="tx1"/>
                </a:solidFill>
                <a:effectLst/>
                <a:latin typeface="+mn-lt"/>
                <a:ea typeface="+mn-ea"/>
                <a:cs typeface="+mn-cs"/>
              </a:rPr>
              <a:t> </a:t>
            </a:r>
          </a:p>
          <a:p>
            <a:r>
              <a:rPr lang="sv-SE" sz="1200" kern="1200">
                <a:solidFill>
                  <a:schemeClr val="tx1"/>
                </a:solidFill>
                <a:effectLst/>
                <a:latin typeface="+mn-lt"/>
                <a:ea typeface="+mn-ea"/>
                <a:cs typeface="+mn-cs"/>
              </a:rPr>
              <a:t>Vart vänder ni er i olika frågor, felanmälan, månadsavier, parkeringsplats mm.</a:t>
            </a:r>
            <a:endParaRPr lang="sv-SE"/>
          </a:p>
        </p:txBody>
      </p:sp>
      <p:sp>
        <p:nvSpPr>
          <p:cNvPr id="4" name="Platshållare för bildnummer 3">
            <a:extLst>
              <a:ext uri="{FF2B5EF4-FFF2-40B4-BE49-F238E27FC236}">
                <a16:creationId xmlns:a16="http://schemas.microsoft.com/office/drawing/2014/main" id="{63206F81-9A7E-ABDA-9E82-FFF98BDD8237}"/>
              </a:ext>
            </a:extLst>
          </p:cNvPr>
          <p:cNvSpPr>
            <a:spLocks noGrp="1"/>
          </p:cNvSpPr>
          <p:nvPr>
            <p:ph type="sldNum" sz="quarter" idx="5"/>
          </p:nvPr>
        </p:nvSpPr>
        <p:spPr/>
        <p:txBody>
          <a:bodyPr/>
          <a:lstStyle/>
          <a:p>
            <a:fld id="{DFE36E78-32B9-4E5F-B199-51D72EEB312B}" type="slidenum">
              <a:rPr lang="sv-SE" smtClean="0"/>
              <a:t>7</a:t>
            </a:fld>
            <a:endParaRPr lang="sv-SE"/>
          </a:p>
        </p:txBody>
      </p:sp>
    </p:spTree>
    <p:extLst>
      <p:ext uri="{BB962C8B-B14F-4D97-AF65-F5344CB8AC3E}">
        <p14:creationId xmlns:p14="http://schemas.microsoft.com/office/powerpoint/2010/main" val="310874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18D2-84AF-9546-3F1D-370471DE466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E1035E-A3E3-2120-1539-2D384EF1F2A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55141DC7-7166-17A5-B6C4-419B857C56A7}"/>
              </a:ext>
            </a:extLst>
          </p:cNvPr>
          <p:cNvSpPr>
            <a:spLocks noGrp="1"/>
          </p:cNvSpPr>
          <p:nvPr>
            <p:ph type="body" idx="1"/>
          </p:nvPr>
        </p:nvSpPr>
        <p:spPr/>
        <p:txBody>
          <a:bodyPr/>
          <a:lstStyle/>
          <a:p>
            <a:pPr lvl="0"/>
            <a:r>
              <a:rPr lang="sv-SE" sz="1200" kern="1200">
                <a:solidFill>
                  <a:schemeClr val="tx1"/>
                </a:solidFill>
                <a:effectLst/>
                <a:latin typeface="+mn-lt"/>
                <a:ea typeface="+mn-ea"/>
                <a:cs typeface="+mn-cs"/>
              </a:rPr>
              <a:t>Här kan ni beskriva vad styrelsens uppdrag är och hur ni arbetar i praktiken. Syftet med den här informationen kan vara att skapa ett intresse för styrelsearbetet och engagera nya medlemmar i föreningen. Det kan vara både i styrelsearbetet men också som arbetsgrupp, fritidskommitté, valberedning eller annat.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Styrelsen ansvarar för att förvalta </a:t>
            </a:r>
            <a:r>
              <a:rPr lang="sv-SE" sz="1200">
                <a:solidFill>
                  <a:schemeClr val="accent4">
                    <a:lumMod val="75000"/>
                  </a:schemeClr>
                </a:solidFill>
              </a:rPr>
              <a:t>bostadsrättsföreningens fastigheter och andra tillgångar så att de är i gott skick och </a:t>
            </a:r>
            <a:r>
              <a:rPr lang="sv-SE" sz="1200" kern="1200">
                <a:solidFill>
                  <a:schemeClr val="tx1"/>
                </a:solidFill>
                <a:effectLst/>
                <a:latin typeface="+mn-lt"/>
                <a:ea typeface="+mn-ea"/>
                <a:cs typeface="+mn-cs"/>
              </a:rPr>
              <a:t>att</a:t>
            </a:r>
            <a:r>
              <a:rPr lang="sv-SE" sz="1200" kern="1200">
                <a:solidFill>
                  <a:schemeClr val="accent4">
                    <a:lumMod val="75000"/>
                  </a:schemeClr>
                </a:solidFill>
                <a:effectLst/>
                <a:latin typeface="+mn-lt"/>
                <a:ea typeface="+mn-ea"/>
                <a:cs typeface="+mn-cs"/>
              </a:rPr>
              <a:t> </a:t>
            </a:r>
            <a:r>
              <a:rPr lang="sv-SE" sz="1200">
                <a:solidFill>
                  <a:schemeClr val="accent4">
                    <a:lumMod val="75000"/>
                  </a:schemeClr>
                </a:solidFill>
              </a:rPr>
              <a:t>bostadsrättsföreningen har en väl fungerande organisation som följer lagar och stadgar. </a:t>
            </a:r>
            <a:r>
              <a:rPr lang="sv-SE" sz="1200"/>
              <a:t>Fattar nödvändiga beslut som följer lag och stadgar t ex ekonomi, underhåll, fastighetsägaransvar mm.</a:t>
            </a:r>
            <a:endParaRPr lang="sv-SE" sz="1200" kern="1200">
              <a:solidFill>
                <a:schemeClr val="accent4">
                  <a:lumMod val="75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accent4">
                    <a:lumMod val="75000"/>
                  </a:schemeClr>
                </a:solidFill>
                <a:effectLst/>
                <a:latin typeface="+mn-lt"/>
                <a:ea typeface="+mn-ea"/>
                <a:cs typeface="+mn-cs"/>
              </a:rPr>
              <a:t>Beskriv t ex h</a:t>
            </a:r>
            <a:r>
              <a:rPr lang="sv-SE" sz="1200" kern="1200">
                <a:solidFill>
                  <a:schemeClr val="tx1"/>
                </a:solidFill>
                <a:effectLst/>
                <a:latin typeface="+mn-lt"/>
                <a:ea typeface="+mn-ea"/>
                <a:cs typeface="+mn-cs"/>
              </a:rPr>
              <a:t>ur ofta ni träffas.</a:t>
            </a:r>
          </a:p>
          <a:p>
            <a:pPr lvl="0"/>
            <a:r>
              <a:rPr lang="sv-SE" sz="1200" kern="1200">
                <a:solidFill>
                  <a:schemeClr val="tx1"/>
                </a:solidFill>
                <a:effectLst/>
                <a:latin typeface="+mn-lt"/>
                <a:ea typeface="+mn-ea"/>
                <a:cs typeface="+mn-cs"/>
              </a:rPr>
              <a:t>Kontaktvägar för medlemmar till styrelsen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a:solidFill>
                  <a:schemeClr val="tx1"/>
                </a:solidFill>
                <a:effectLst/>
                <a:latin typeface="+mn-lt"/>
                <a:ea typeface="+mn-ea"/>
                <a:cs typeface="+mn-cs"/>
              </a:rPr>
              <a:t>Här kan ni också prata om hur man som medlem kan påverka sitt boende, t ex genom att engagera sig i styrelsen eller i någon arbetsgrupp, gå på föreningsstämman eller skriva en motion till stämman.</a:t>
            </a:r>
          </a:p>
          <a:p>
            <a:r>
              <a:rPr lang="sv-SE" sz="1200" kern="1200">
                <a:solidFill>
                  <a:schemeClr val="tx1"/>
                </a:solidFill>
                <a:effectLst/>
                <a:latin typeface="+mn-lt"/>
                <a:ea typeface="+mn-ea"/>
                <a:cs typeface="+mn-cs"/>
              </a:rPr>
              <a:t>parkeringsplats mm.</a:t>
            </a:r>
            <a:endParaRPr lang="sv-SE"/>
          </a:p>
        </p:txBody>
      </p:sp>
      <p:sp>
        <p:nvSpPr>
          <p:cNvPr id="4" name="Platshållare för bildnummer 3">
            <a:extLst>
              <a:ext uri="{FF2B5EF4-FFF2-40B4-BE49-F238E27FC236}">
                <a16:creationId xmlns:a16="http://schemas.microsoft.com/office/drawing/2014/main" id="{087EE630-35B9-C321-0ADA-CAAAADA57DA4}"/>
              </a:ext>
            </a:extLst>
          </p:cNvPr>
          <p:cNvSpPr>
            <a:spLocks noGrp="1"/>
          </p:cNvSpPr>
          <p:nvPr>
            <p:ph type="sldNum" sz="quarter" idx="5"/>
          </p:nvPr>
        </p:nvSpPr>
        <p:spPr/>
        <p:txBody>
          <a:bodyPr/>
          <a:lstStyle/>
          <a:p>
            <a:fld id="{DFE36E78-32B9-4E5F-B199-51D72EEB312B}" type="slidenum">
              <a:rPr lang="sv-SE" smtClean="0"/>
              <a:t>8</a:t>
            </a:fld>
            <a:endParaRPr lang="sv-SE"/>
          </a:p>
        </p:txBody>
      </p:sp>
    </p:spTree>
    <p:extLst>
      <p:ext uri="{BB962C8B-B14F-4D97-AF65-F5344CB8AC3E}">
        <p14:creationId xmlns:p14="http://schemas.microsoft.com/office/powerpoint/2010/main" val="1369704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D9034-5DBB-25A6-23BD-FF9BF085663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A37D168-8B7D-74D9-D78F-D035553F058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15BC4AD-33B7-0FF4-0A88-D5DAEA334408}"/>
              </a:ext>
            </a:extLst>
          </p:cNvPr>
          <p:cNvSpPr>
            <a:spLocks noGrp="1"/>
          </p:cNvSpPr>
          <p:nvPr>
            <p:ph type="body" idx="1"/>
          </p:nvPr>
        </p:nvSpPr>
        <p:spPr/>
        <p:txBody>
          <a:bodyPr/>
          <a:lstStyle/>
          <a:p>
            <a:r>
              <a:rPr lang="sv-SE" sz="1200" kern="1200">
                <a:solidFill>
                  <a:schemeClr val="tx1"/>
                </a:solidFill>
                <a:effectLst/>
                <a:latin typeface="+mn-lt"/>
                <a:ea typeface="+mn-ea"/>
                <a:cs typeface="+mn-cs"/>
              </a:rPr>
              <a:t>I stället för bara frågor kan ni låta deltagarna säga något kort:</a:t>
            </a:r>
          </a:p>
          <a:p>
            <a:br>
              <a:rPr lang="sv-SE" sz="1200" b="1" kern="1200">
                <a:solidFill>
                  <a:schemeClr val="tx1"/>
                </a:solidFill>
                <a:effectLst/>
                <a:latin typeface="+mn-lt"/>
                <a:ea typeface="+mn-ea"/>
                <a:cs typeface="+mn-cs"/>
              </a:rPr>
            </a:br>
            <a:r>
              <a:rPr lang="sv-SE" sz="1200" b="1" kern="1200">
                <a:solidFill>
                  <a:schemeClr val="tx1"/>
                </a:solidFill>
                <a:effectLst/>
                <a:latin typeface="+mn-lt"/>
                <a:ea typeface="+mn-ea"/>
                <a:cs typeface="+mn-cs"/>
              </a:rPr>
              <a:t>“Vad är ni mest nyfikna på om boendet?”</a:t>
            </a:r>
            <a:br>
              <a:rPr lang="sv-SE" sz="1200" kern="1200">
                <a:solidFill>
                  <a:schemeClr val="tx1"/>
                </a:solidFill>
                <a:effectLst/>
                <a:latin typeface="+mn-lt"/>
                <a:ea typeface="+mn-ea"/>
                <a:cs typeface="+mn-cs"/>
              </a:rPr>
            </a:br>
            <a:r>
              <a:rPr lang="sv-SE" sz="1200" kern="1200">
                <a:solidFill>
                  <a:schemeClr val="tx1"/>
                </a:solidFill>
                <a:effectLst/>
                <a:latin typeface="+mn-lt"/>
                <a:ea typeface="+mn-ea"/>
                <a:cs typeface="+mn-cs"/>
              </a:rPr>
              <a:t>Eller:</a:t>
            </a:r>
            <a:br>
              <a:rPr lang="sv-SE" sz="1200" kern="1200">
                <a:solidFill>
                  <a:schemeClr val="tx1"/>
                </a:solidFill>
                <a:effectLst/>
                <a:latin typeface="+mn-lt"/>
                <a:ea typeface="+mn-ea"/>
                <a:cs typeface="+mn-cs"/>
              </a:rPr>
            </a:br>
            <a:r>
              <a:rPr lang="sv-SE" sz="1200" kern="1200">
                <a:solidFill>
                  <a:schemeClr val="tx1"/>
                </a:solidFill>
                <a:effectLst/>
                <a:latin typeface="+mn-lt"/>
                <a:ea typeface="+mn-ea"/>
                <a:cs typeface="+mn-cs"/>
              </a:rPr>
              <a:t>“</a:t>
            </a:r>
            <a:r>
              <a:rPr lang="sv-SE" sz="1200" b="1" kern="1200">
                <a:solidFill>
                  <a:schemeClr val="tx1"/>
                </a:solidFill>
                <a:effectLst/>
                <a:latin typeface="+mn-lt"/>
                <a:ea typeface="+mn-ea"/>
                <a:cs typeface="+mn-cs"/>
              </a:rPr>
              <a:t>Vilka erfarenheter tar ni med er från tidigare boende?”</a:t>
            </a:r>
            <a:endParaRPr lang="sv-SE" sz="1200" kern="1200">
              <a:solidFill>
                <a:schemeClr val="tx1"/>
              </a:solidFill>
              <a:effectLst/>
              <a:latin typeface="+mn-lt"/>
              <a:ea typeface="+mn-ea"/>
              <a:cs typeface="+mn-cs"/>
            </a:endParaRPr>
          </a:p>
          <a:p>
            <a:br>
              <a:rPr lang="sv-SE" sz="1200" kern="1200">
                <a:solidFill>
                  <a:schemeClr val="tx1"/>
                </a:solidFill>
                <a:effectLst/>
                <a:latin typeface="+mn-lt"/>
                <a:ea typeface="+mn-ea"/>
                <a:cs typeface="+mn-cs"/>
              </a:rPr>
            </a:br>
            <a:r>
              <a:rPr lang="sv-SE" sz="1200" kern="1200">
                <a:solidFill>
                  <a:schemeClr val="tx1"/>
                </a:solidFill>
                <a:effectLst/>
                <a:latin typeface="+mn-lt"/>
                <a:ea typeface="+mn-ea"/>
                <a:cs typeface="+mn-cs"/>
              </a:rPr>
              <a:t>Det öppnar upp och gör mötet mer dialogbaserat.</a:t>
            </a:r>
          </a:p>
          <a:p>
            <a:r>
              <a:rPr lang="sv-SE" sz="1200" kern="1200">
                <a:solidFill>
                  <a:schemeClr val="tx1"/>
                </a:solidFill>
                <a:effectLst/>
                <a:latin typeface="+mn-lt"/>
                <a:ea typeface="+mn-ea"/>
                <a:cs typeface="+mn-cs"/>
              </a:rPr>
              <a:t>.</a:t>
            </a:r>
            <a:endParaRPr lang="sv-SE"/>
          </a:p>
        </p:txBody>
      </p:sp>
      <p:sp>
        <p:nvSpPr>
          <p:cNvPr id="4" name="Platshållare för bildnummer 3">
            <a:extLst>
              <a:ext uri="{FF2B5EF4-FFF2-40B4-BE49-F238E27FC236}">
                <a16:creationId xmlns:a16="http://schemas.microsoft.com/office/drawing/2014/main" id="{0DD05615-9C66-B387-B526-59476432C86F}"/>
              </a:ext>
            </a:extLst>
          </p:cNvPr>
          <p:cNvSpPr>
            <a:spLocks noGrp="1"/>
          </p:cNvSpPr>
          <p:nvPr>
            <p:ph type="sldNum" sz="quarter" idx="5"/>
          </p:nvPr>
        </p:nvSpPr>
        <p:spPr/>
        <p:txBody>
          <a:bodyPr/>
          <a:lstStyle/>
          <a:p>
            <a:fld id="{DFE36E78-32B9-4E5F-B199-51D72EEB312B}" type="slidenum">
              <a:rPr lang="sv-SE" smtClean="0"/>
              <a:t>9</a:t>
            </a:fld>
            <a:endParaRPr lang="sv-SE"/>
          </a:p>
        </p:txBody>
      </p:sp>
    </p:spTree>
    <p:extLst>
      <p:ext uri="{BB962C8B-B14F-4D97-AF65-F5344CB8AC3E}">
        <p14:creationId xmlns:p14="http://schemas.microsoft.com/office/powerpoint/2010/main" val="1575579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39B1DB-3890-4B7B-A0DF-4C284EC76F23}"/>
              </a:ext>
            </a:extLst>
          </p:cNvPr>
          <p:cNvSpPr>
            <a:spLocks noGrp="1"/>
          </p:cNvSpPr>
          <p:nvPr>
            <p:ph type="ctrTitle" hasCustomPrompt="1"/>
          </p:nvPr>
        </p:nvSpPr>
        <p:spPr>
          <a:xfrm>
            <a:off x="838200" y="2396762"/>
            <a:ext cx="10296000" cy="828000"/>
          </a:xfrm>
        </p:spPr>
        <p:txBody>
          <a:bodyPr anchor="b">
            <a:noAutofit/>
          </a:bodyPr>
          <a:lstStyle>
            <a:lvl1pPr algn="l">
              <a:defRPr sz="5400" spc="-200" baseline="0"/>
            </a:lvl1pPr>
          </a:lstStyle>
          <a:p>
            <a:r>
              <a:rPr lang="sv-SE"/>
              <a:t>Klicka här för rubrik</a:t>
            </a:r>
          </a:p>
        </p:txBody>
      </p:sp>
      <p:sp>
        <p:nvSpPr>
          <p:cNvPr id="3" name="Underrubrik 2">
            <a:extLst>
              <a:ext uri="{FF2B5EF4-FFF2-40B4-BE49-F238E27FC236}">
                <a16:creationId xmlns:a16="http://schemas.microsoft.com/office/drawing/2014/main" id="{6FF01B34-B2DA-47D6-AD12-9C47F09483DF}"/>
              </a:ext>
            </a:extLst>
          </p:cNvPr>
          <p:cNvSpPr>
            <a:spLocks noGrp="1"/>
          </p:cNvSpPr>
          <p:nvPr>
            <p:ph type="subTitle" idx="1" hasCustomPrompt="1"/>
          </p:nvPr>
        </p:nvSpPr>
        <p:spPr>
          <a:xfrm>
            <a:off x="838199" y="3248086"/>
            <a:ext cx="10296000" cy="504000"/>
          </a:xfrm>
        </p:spPr>
        <p:txBody>
          <a:bodyPr>
            <a:noAutofit/>
          </a:bodyPr>
          <a:lstStyle>
            <a:lvl1pPr marL="0" indent="0" algn="l">
              <a:buNone/>
              <a:defRPr sz="3400" b="1" cap="all" spc="-90" baseline="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underrubrik</a:t>
            </a:r>
          </a:p>
        </p:txBody>
      </p:sp>
      <p:sp>
        <p:nvSpPr>
          <p:cNvPr id="15" name="Platshållare för text 14">
            <a:extLst>
              <a:ext uri="{FF2B5EF4-FFF2-40B4-BE49-F238E27FC236}">
                <a16:creationId xmlns:a16="http://schemas.microsoft.com/office/drawing/2014/main" id="{30A7125E-D4AD-424B-B0B9-DDCA780A89D4}"/>
              </a:ext>
            </a:extLst>
          </p:cNvPr>
          <p:cNvSpPr>
            <a:spLocks noGrp="1"/>
          </p:cNvSpPr>
          <p:nvPr>
            <p:ph type="body" sz="quarter" idx="10" hasCustomPrompt="1"/>
          </p:nvPr>
        </p:nvSpPr>
        <p:spPr>
          <a:xfrm>
            <a:off x="838200" y="3776214"/>
            <a:ext cx="10296000" cy="252000"/>
          </a:xfrm>
        </p:spPr>
        <p:txBody>
          <a:bodyPr>
            <a:noAutofit/>
          </a:bodyPr>
          <a:lstStyle>
            <a:lvl1pPr marL="0" indent="0">
              <a:buNone/>
              <a:defRPr sz="1600" b="1" cap="all" spc="-80" baseline="0">
                <a:solidFill>
                  <a:schemeClr val="tx2"/>
                </a:solidFill>
                <a:latin typeface="+mj-lt"/>
              </a:defRPr>
            </a:lvl1pPr>
            <a:lvl2pPr marL="265112" indent="0">
              <a:buNone/>
              <a:defRPr sz="1600" b="1" cap="all" spc="-80" baseline="0">
                <a:solidFill>
                  <a:schemeClr val="accent1"/>
                </a:solidFill>
                <a:latin typeface="+mj-lt"/>
              </a:defRPr>
            </a:lvl2pPr>
            <a:lvl3pPr marL="530225" indent="0">
              <a:buNone/>
              <a:defRPr sz="1600" b="1" cap="all" spc="-80" baseline="0">
                <a:solidFill>
                  <a:schemeClr val="accent1"/>
                </a:solidFill>
                <a:latin typeface="+mj-lt"/>
              </a:defRPr>
            </a:lvl3pPr>
            <a:lvl4pPr marL="811212" indent="0">
              <a:buNone/>
              <a:defRPr sz="1600" b="1" cap="all" spc="-80" baseline="0">
                <a:solidFill>
                  <a:schemeClr val="accent1"/>
                </a:solidFill>
                <a:latin typeface="+mj-lt"/>
              </a:defRPr>
            </a:lvl4pPr>
            <a:lvl5pPr marL="1076325" indent="0">
              <a:buNone/>
              <a:defRPr sz="1600" b="1" cap="all" spc="-80" baseline="0">
                <a:solidFill>
                  <a:schemeClr val="accent1"/>
                </a:solidFill>
                <a:latin typeface="+mj-lt"/>
              </a:defRPr>
            </a:lvl5pPr>
          </a:lstStyle>
          <a:p>
            <a:pPr lvl="0"/>
            <a:r>
              <a:rPr lang="sv-SE"/>
              <a:t>Årtal</a:t>
            </a:r>
          </a:p>
        </p:txBody>
      </p:sp>
      <p:pic>
        <p:nvPicPr>
          <p:cNvPr id="5" name="Bildobjekt 4">
            <a:extLst>
              <a:ext uri="{FF2B5EF4-FFF2-40B4-BE49-F238E27FC236}">
                <a16:creationId xmlns:a16="http://schemas.microsoft.com/office/drawing/2014/main" id="{4A2857B5-B4F6-459A-9828-67A671832F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2592" y="4672803"/>
            <a:ext cx="2124000" cy="1875497"/>
          </a:xfrm>
          <a:prstGeom prst="rect">
            <a:avLst/>
          </a:prstGeom>
        </p:spPr>
      </p:pic>
    </p:spTree>
    <p:extLst>
      <p:ext uri="{BB962C8B-B14F-4D97-AF65-F5344CB8AC3E}">
        <p14:creationId xmlns:p14="http://schemas.microsoft.com/office/powerpoint/2010/main" val="75340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99A0B2-65DD-463A-99C2-A4A0198C900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8BA2677-1A6B-445C-89D6-C455595B980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27D4BE9-54EB-486E-9191-D015B4E919BA}"/>
              </a:ext>
            </a:extLst>
          </p:cNvPr>
          <p:cNvSpPr>
            <a:spLocks noGrp="1"/>
          </p:cNvSpPr>
          <p:nvPr>
            <p:ph type="dt" sz="half" idx="10"/>
          </p:nvPr>
        </p:nvSpPr>
        <p:spPr/>
        <p:txBody>
          <a:bodyPr/>
          <a:lstStyle>
            <a:lvl1pPr>
              <a:defRPr>
                <a:solidFill>
                  <a:schemeClr val="accent5"/>
                </a:solidFill>
              </a:defRPr>
            </a:lvl1pPr>
          </a:lstStyle>
          <a:p>
            <a:fld id="{0D0A12A7-878A-48A5-96C9-DABE61B410A9}" type="datetimeFigureOut">
              <a:rPr lang="sv-SE" smtClean="0"/>
              <a:pPr/>
              <a:t>2025-12-18</a:t>
            </a:fld>
            <a:endParaRPr lang="sv-SE"/>
          </a:p>
        </p:txBody>
      </p:sp>
      <p:sp>
        <p:nvSpPr>
          <p:cNvPr id="8" name="Platshållare för sidfot 7">
            <a:extLst>
              <a:ext uri="{FF2B5EF4-FFF2-40B4-BE49-F238E27FC236}">
                <a16:creationId xmlns:a16="http://schemas.microsoft.com/office/drawing/2014/main" id="{004E0F80-9954-4599-B8F1-036061F1C184}"/>
              </a:ext>
            </a:extLst>
          </p:cNvPr>
          <p:cNvSpPr>
            <a:spLocks noGrp="1"/>
          </p:cNvSpPr>
          <p:nvPr>
            <p:ph type="ftr" sz="quarter" idx="11"/>
          </p:nvPr>
        </p:nvSpPr>
        <p:spPr/>
        <p:txBody>
          <a:bodyPr/>
          <a:lstStyle>
            <a:lvl1pPr>
              <a:defRPr>
                <a:solidFill>
                  <a:schemeClr val="accent5"/>
                </a:solidFill>
              </a:defRPr>
            </a:lvl1pPr>
          </a:lstStyle>
          <a:p>
            <a:endParaRPr lang="sv-SE"/>
          </a:p>
        </p:txBody>
      </p:sp>
      <p:sp>
        <p:nvSpPr>
          <p:cNvPr id="9" name="Platshållare för bildnummer 8">
            <a:extLst>
              <a:ext uri="{FF2B5EF4-FFF2-40B4-BE49-F238E27FC236}">
                <a16:creationId xmlns:a16="http://schemas.microsoft.com/office/drawing/2014/main" id="{8303A7BC-5170-460C-AE34-8EAAD5983AF3}"/>
              </a:ext>
            </a:extLst>
          </p:cNvPr>
          <p:cNvSpPr>
            <a:spLocks noGrp="1"/>
          </p:cNvSpPr>
          <p:nvPr>
            <p:ph type="sldNum" sz="quarter" idx="12"/>
          </p:nvPr>
        </p:nvSpPr>
        <p:spPr/>
        <p:txBody>
          <a:bodyPr/>
          <a:lstStyle>
            <a:lvl1pPr>
              <a:defRPr>
                <a:solidFill>
                  <a:schemeClr val="accent5"/>
                </a:solidFill>
              </a:defRPr>
            </a:lvl1pPr>
          </a:lstStyle>
          <a:p>
            <a:fld id="{CFC86FFF-9DF1-490A-BA3B-2C900B997552}" type="slidenum">
              <a:rPr lang="sv-SE" smtClean="0"/>
              <a:pPr/>
              <a:t>‹#›</a:t>
            </a:fld>
            <a:endParaRPr lang="sv-SE"/>
          </a:p>
        </p:txBody>
      </p:sp>
    </p:spTree>
    <p:extLst>
      <p:ext uri="{BB962C8B-B14F-4D97-AF65-F5344CB8AC3E}">
        <p14:creationId xmlns:p14="http://schemas.microsoft.com/office/powerpoint/2010/main" val="1201250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imerad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36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88B8741-09CA-4EF6-9ADA-2C66477ADA90}"/>
              </a:ext>
            </a:extLst>
          </p:cNvPr>
          <p:cNvSpPr>
            <a:spLocks noGrp="1"/>
          </p:cNvSpPr>
          <p:nvPr>
            <p:ph type="title"/>
          </p:nvPr>
        </p:nvSpPr>
        <p:spPr>
          <a:xfrm>
            <a:off x="838200" y="1096214"/>
            <a:ext cx="9028471" cy="1008000"/>
          </a:xfrm>
          <a:prstGeom prst="rect">
            <a:avLst/>
          </a:prstGeom>
        </p:spPr>
        <p:txBody>
          <a:bodyPr vert="horz" lIns="0" tIns="0" rIns="0" bIns="0" rtlCol="0" anchor="t" anchorCtr="0">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B5CB737-ACBE-49AE-BDAF-B09B6833AB75}"/>
              </a:ext>
            </a:extLst>
          </p:cNvPr>
          <p:cNvSpPr>
            <a:spLocks noGrp="1"/>
          </p:cNvSpPr>
          <p:nvPr>
            <p:ph type="body" idx="1"/>
          </p:nvPr>
        </p:nvSpPr>
        <p:spPr>
          <a:xfrm>
            <a:off x="838200" y="2172893"/>
            <a:ext cx="10479088" cy="3996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320763-A227-4053-8DD1-BBA58CEE065D}"/>
              </a:ext>
            </a:extLst>
          </p:cNvPr>
          <p:cNvSpPr>
            <a:spLocks noGrp="1"/>
          </p:cNvSpPr>
          <p:nvPr>
            <p:ph type="dt" sz="half" idx="2"/>
          </p:nvPr>
        </p:nvSpPr>
        <p:spPr>
          <a:xfrm>
            <a:off x="838200" y="6370205"/>
            <a:ext cx="1080000" cy="360000"/>
          </a:xfrm>
          <a:prstGeom prst="rect">
            <a:avLst/>
          </a:prstGeom>
        </p:spPr>
        <p:txBody>
          <a:bodyPr vert="horz" lIns="0" tIns="0" rIns="0" bIns="0" rtlCol="0" anchor="ctr"/>
          <a:lstStyle>
            <a:lvl1pPr algn="l">
              <a:defRPr sz="1200">
                <a:solidFill>
                  <a:schemeClr val="accent5"/>
                </a:solidFill>
                <a:latin typeface="+mj-lt"/>
              </a:defRPr>
            </a:lvl1pPr>
          </a:lstStyle>
          <a:p>
            <a:fld id="{0D0A12A7-878A-48A5-96C9-DABE61B410A9}" type="datetimeFigureOut">
              <a:rPr lang="sv-SE" smtClean="0"/>
              <a:pPr/>
              <a:t>2025-12-18</a:t>
            </a:fld>
            <a:endParaRPr lang="sv-SE"/>
          </a:p>
        </p:txBody>
      </p:sp>
      <p:sp>
        <p:nvSpPr>
          <p:cNvPr id="5" name="Platshållare för sidfot 4">
            <a:extLst>
              <a:ext uri="{FF2B5EF4-FFF2-40B4-BE49-F238E27FC236}">
                <a16:creationId xmlns:a16="http://schemas.microsoft.com/office/drawing/2014/main" id="{E0632FF7-7946-4231-B933-E5013C6D4448}"/>
              </a:ext>
            </a:extLst>
          </p:cNvPr>
          <p:cNvSpPr>
            <a:spLocks noGrp="1"/>
          </p:cNvSpPr>
          <p:nvPr>
            <p:ph type="ftr" sz="quarter" idx="3"/>
          </p:nvPr>
        </p:nvSpPr>
        <p:spPr>
          <a:xfrm>
            <a:off x="2119745" y="6370205"/>
            <a:ext cx="8548255" cy="360000"/>
          </a:xfrm>
          <a:prstGeom prst="rect">
            <a:avLst/>
          </a:prstGeom>
        </p:spPr>
        <p:txBody>
          <a:bodyPr vert="horz" lIns="0" tIns="0" rIns="0" bIns="0" rtlCol="0" anchor="ctr"/>
          <a:lstStyle>
            <a:lvl1pPr algn="l">
              <a:defRPr sz="1200">
                <a:solidFill>
                  <a:schemeClr val="accent5"/>
                </a:solidFill>
                <a:latin typeface="+mj-lt"/>
              </a:defRPr>
            </a:lvl1pPr>
          </a:lstStyle>
          <a:p>
            <a:endParaRPr lang="sv-SE"/>
          </a:p>
        </p:txBody>
      </p:sp>
      <p:sp>
        <p:nvSpPr>
          <p:cNvPr id="6" name="Platshållare för bildnummer 5">
            <a:extLst>
              <a:ext uri="{FF2B5EF4-FFF2-40B4-BE49-F238E27FC236}">
                <a16:creationId xmlns:a16="http://schemas.microsoft.com/office/drawing/2014/main" id="{6C73E439-F46C-4081-A6A8-FB520EFEF8E2}"/>
              </a:ext>
            </a:extLst>
          </p:cNvPr>
          <p:cNvSpPr>
            <a:spLocks noGrp="1"/>
          </p:cNvSpPr>
          <p:nvPr>
            <p:ph type="sldNum" sz="quarter" idx="4"/>
          </p:nvPr>
        </p:nvSpPr>
        <p:spPr>
          <a:xfrm>
            <a:off x="10869545" y="6370205"/>
            <a:ext cx="792637" cy="360000"/>
          </a:xfrm>
          <a:prstGeom prst="rect">
            <a:avLst/>
          </a:prstGeom>
        </p:spPr>
        <p:txBody>
          <a:bodyPr vert="horz" lIns="0" tIns="0" rIns="0" bIns="0" rtlCol="0" anchor="ctr"/>
          <a:lstStyle>
            <a:lvl1pPr algn="r">
              <a:defRPr sz="1200">
                <a:solidFill>
                  <a:schemeClr val="accent5"/>
                </a:solidFill>
                <a:latin typeface="+mj-lt"/>
              </a:defRPr>
            </a:lvl1pPr>
          </a:lstStyle>
          <a:p>
            <a:fld id="{CFC86FFF-9DF1-490A-BA3B-2C900B997552}" type="slidenum">
              <a:rPr lang="sv-SE" smtClean="0"/>
              <a:pPr/>
              <a:t>‹#›</a:t>
            </a:fld>
            <a:endParaRPr lang="sv-SE"/>
          </a:p>
        </p:txBody>
      </p:sp>
      <p:pic>
        <p:nvPicPr>
          <p:cNvPr id="8" name="Bildobjekt 7">
            <a:extLst>
              <a:ext uri="{FF2B5EF4-FFF2-40B4-BE49-F238E27FC236}">
                <a16:creationId xmlns:a16="http://schemas.microsoft.com/office/drawing/2014/main" id="{2C6EC6CE-CDF1-413F-A7E5-B9B11DCC7A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205190" y="68526"/>
            <a:ext cx="1598400" cy="1411391"/>
          </a:xfrm>
          <a:prstGeom prst="rect">
            <a:avLst/>
          </a:prstGeom>
        </p:spPr>
      </p:pic>
    </p:spTree>
    <p:extLst>
      <p:ext uri="{BB962C8B-B14F-4D97-AF65-F5344CB8AC3E}">
        <p14:creationId xmlns:p14="http://schemas.microsoft.com/office/powerpoint/2010/main" val="2898628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Lst>
  <p:txStyles>
    <p:titleStyle>
      <a:lvl1pPr algn="l" defTabSz="914400" rtl="0" eaLnBrk="1" latinLnBrk="0" hangingPunct="1">
        <a:lnSpc>
          <a:spcPct val="95000"/>
        </a:lnSpc>
        <a:spcBef>
          <a:spcPct val="0"/>
        </a:spcBef>
        <a:buNone/>
        <a:defRPr sz="3400" b="1" kern="1200" cap="all" spc="-15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110000"/>
        <a:buFont typeface="Times New Roman" panose="02020603050405020304" pitchFamily="18" charset="0"/>
        <a:buChar char="•"/>
        <a:defRPr sz="2400" kern="1200">
          <a:solidFill>
            <a:schemeClr val="accent5"/>
          </a:solidFill>
          <a:latin typeface="+mn-lt"/>
          <a:ea typeface="+mn-ea"/>
          <a:cs typeface="+mn-cs"/>
        </a:defRPr>
      </a:lvl1pPr>
      <a:lvl2pPr marL="530225" indent="-265113" algn="l" defTabSz="914400" rtl="0" eaLnBrk="1" latinLnBrk="0" hangingPunct="1">
        <a:lnSpc>
          <a:spcPct val="90000"/>
        </a:lnSpc>
        <a:spcBef>
          <a:spcPts val="600"/>
        </a:spcBef>
        <a:buClr>
          <a:schemeClr val="accent2"/>
        </a:buClr>
        <a:buFont typeface="Times New Roman" panose="02020603050405020304" pitchFamily="18" charset="0"/>
        <a:buChar char="‒"/>
        <a:defRPr sz="2000" kern="1200">
          <a:solidFill>
            <a:schemeClr val="accent5"/>
          </a:solidFill>
          <a:latin typeface="+mn-lt"/>
          <a:ea typeface="+mn-ea"/>
          <a:cs typeface="+mn-cs"/>
        </a:defRPr>
      </a:lvl2pPr>
      <a:lvl3pPr marL="811213" indent="-280988" algn="l" defTabSz="914400" rtl="0" eaLnBrk="1" latinLnBrk="0" hangingPunct="1">
        <a:lnSpc>
          <a:spcPct val="90000"/>
        </a:lnSpc>
        <a:spcBef>
          <a:spcPts val="600"/>
        </a:spcBef>
        <a:buClr>
          <a:schemeClr val="accent2"/>
        </a:buClr>
        <a:buFont typeface="Times New Roman" panose="02020603050405020304" pitchFamily="18" charset="0"/>
        <a:buChar char="‒"/>
        <a:defRPr sz="1600" kern="1200">
          <a:solidFill>
            <a:schemeClr val="accent5"/>
          </a:solidFill>
          <a:latin typeface="+mn-lt"/>
          <a:ea typeface="+mn-ea"/>
          <a:cs typeface="+mn-cs"/>
        </a:defRPr>
      </a:lvl3pPr>
      <a:lvl4pPr marL="1076325" indent="-265113" algn="l" defTabSz="914400" rtl="0" eaLnBrk="1" latinLnBrk="0" hangingPunct="1">
        <a:lnSpc>
          <a:spcPct val="90000"/>
        </a:lnSpc>
        <a:spcBef>
          <a:spcPts val="600"/>
        </a:spcBef>
        <a:buClr>
          <a:schemeClr val="accent2"/>
        </a:buClr>
        <a:buFont typeface="Times New Roman" panose="02020603050405020304" pitchFamily="18" charset="0"/>
        <a:buChar char="‒"/>
        <a:defRPr sz="1200" kern="1200">
          <a:solidFill>
            <a:schemeClr val="accent5"/>
          </a:solidFill>
          <a:latin typeface="+mn-lt"/>
          <a:ea typeface="+mn-ea"/>
          <a:cs typeface="+mn-cs"/>
        </a:defRPr>
      </a:lvl4pPr>
      <a:lvl5pPr marL="1254125" indent="-177800" algn="l" defTabSz="914400" rtl="0" eaLnBrk="1" latinLnBrk="0" hangingPunct="1">
        <a:lnSpc>
          <a:spcPct val="90000"/>
        </a:lnSpc>
        <a:spcBef>
          <a:spcPts val="600"/>
        </a:spcBef>
        <a:buClr>
          <a:schemeClr val="accent2"/>
        </a:buClr>
        <a:buFont typeface="Times New Roman" panose="02020603050405020304" pitchFamily="18" charset="0"/>
        <a:buChar char="‒"/>
        <a:defRPr sz="105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29" userDrawn="1">
          <p15:clr>
            <a:srgbClr val="F26B43"/>
          </p15:clr>
        </p15:guide>
        <p15:guide id="3" orient="horz" pos="731" userDrawn="1">
          <p15:clr>
            <a:srgbClr val="F26B43"/>
          </p15:clr>
        </p15:guide>
        <p15:guide id="4" pos="3953" userDrawn="1">
          <p15:clr>
            <a:srgbClr val="F26B43"/>
          </p15:clr>
        </p15:guide>
        <p15:guide id="6" pos="7355" userDrawn="1">
          <p15:clr>
            <a:srgbClr val="F26B43"/>
          </p15:clr>
        </p15:guide>
        <p15:guide id="7" pos="7129" userDrawn="1">
          <p15:clr>
            <a:srgbClr val="F26B43"/>
          </p15:clr>
        </p15:guide>
        <p15:guide id="8" pos="3727" userDrawn="1">
          <p15:clr>
            <a:srgbClr val="F26B43"/>
          </p15:clr>
        </p15:guide>
        <p15:guide id="9" orient="horz" pos="1253" userDrawn="1">
          <p15:clr>
            <a:srgbClr val="F26B43"/>
          </p15:clr>
        </p15:guide>
        <p15:guide id="10" orient="horz" pos="1389" userDrawn="1">
          <p15:clr>
            <a:srgbClr val="F26B43"/>
          </p15:clr>
        </p15:guide>
        <p15:guide id="11" orient="horz" pos="3861" userDrawn="1">
          <p15:clr>
            <a:srgbClr val="F26B43"/>
          </p15:clr>
        </p15:guide>
        <p15:guide id="12" orient="horz" pos="39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youtu.be/326TbwFeLy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AB761-B9EA-408C-8808-583F7A9C5D90}"/>
              </a:ext>
            </a:extLst>
          </p:cNvPr>
          <p:cNvSpPr>
            <a:spLocks noGrp="1"/>
          </p:cNvSpPr>
          <p:nvPr>
            <p:ph type="ctrTitle"/>
          </p:nvPr>
        </p:nvSpPr>
        <p:spPr>
          <a:xfrm>
            <a:off x="838200" y="1828800"/>
            <a:ext cx="10296000" cy="1671403"/>
          </a:xfrm>
        </p:spPr>
        <p:txBody>
          <a:bodyPr/>
          <a:lstStyle/>
          <a:p>
            <a:br>
              <a:rPr lang="sv-SE"/>
            </a:br>
            <a:br>
              <a:rPr lang="sv-SE"/>
            </a:br>
            <a:br>
              <a:rPr lang="sv-SE"/>
            </a:br>
            <a:r>
              <a:rPr lang="sv-SE"/>
              <a:t>Välkomstträff för dig </a:t>
            </a:r>
            <a:br>
              <a:rPr lang="sv-SE"/>
            </a:br>
            <a:r>
              <a:rPr lang="sv-SE"/>
              <a:t>som är ny medlem</a:t>
            </a:r>
          </a:p>
        </p:txBody>
      </p:sp>
      <p:sp>
        <p:nvSpPr>
          <p:cNvPr id="5" name="Underrubrik 2">
            <a:extLst>
              <a:ext uri="{FF2B5EF4-FFF2-40B4-BE49-F238E27FC236}">
                <a16:creationId xmlns:a16="http://schemas.microsoft.com/office/drawing/2014/main" id="{401FCBE0-A309-42A6-98DF-AE963A7074A2}"/>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268146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40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9E759B-9416-EA8C-CE25-8B61FB7A3742}"/>
              </a:ext>
            </a:extLst>
          </p:cNvPr>
          <p:cNvSpPr>
            <a:spLocks noGrp="1"/>
          </p:cNvSpPr>
          <p:nvPr>
            <p:ph type="title"/>
          </p:nvPr>
        </p:nvSpPr>
        <p:spPr/>
        <p:txBody>
          <a:bodyPr/>
          <a:lstStyle/>
          <a:p>
            <a:r>
              <a:rPr lang="sv-SE">
                <a:solidFill>
                  <a:schemeClr val="tx1"/>
                </a:solidFill>
              </a:rPr>
              <a:t>Så här vill vi ha det i vår förening</a:t>
            </a:r>
          </a:p>
        </p:txBody>
      </p:sp>
      <p:sp>
        <p:nvSpPr>
          <p:cNvPr id="3" name="Platshållare för innehåll 2">
            <a:extLst>
              <a:ext uri="{FF2B5EF4-FFF2-40B4-BE49-F238E27FC236}">
                <a16:creationId xmlns:a16="http://schemas.microsoft.com/office/drawing/2014/main" id="{9F628A4E-E7A6-4F5B-39A0-9CC82141A71F}"/>
              </a:ext>
            </a:extLst>
          </p:cNvPr>
          <p:cNvSpPr>
            <a:spLocks noGrp="1"/>
          </p:cNvSpPr>
          <p:nvPr>
            <p:ph idx="1"/>
          </p:nvPr>
        </p:nvSpPr>
        <p:spPr>
          <a:xfrm>
            <a:off x="838200" y="2012637"/>
            <a:ext cx="10515600" cy="3996000"/>
          </a:xfrm>
          <a:solidFill>
            <a:schemeClr val="bg1">
              <a:alpha val="30000"/>
            </a:schemeClr>
          </a:solidFill>
        </p:spPr>
        <p:txBody>
          <a:bodyPr>
            <a:normAutofit/>
          </a:bodyPr>
          <a:lstStyle/>
          <a:p>
            <a:r>
              <a:rPr lang="sv-SE" sz="2800">
                <a:solidFill>
                  <a:schemeClr val="bg1">
                    <a:lumMod val="50000"/>
                  </a:schemeClr>
                </a:solidFill>
              </a:rPr>
              <a:t>Tryggt</a:t>
            </a:r>
          </a:p>
          <a:p>
            <a:r>
              <a:rPr lang="sv-SE" sz="2800">
                <a:solidFill>
                  <a:schemeClr val="bg1">
                    <a:lumMod val="50000"/>
                  </a:schemeClr>
                </a:solidFill>
              </a:rPr>
              <a:t>Rent och snyggt</a:t>
            </a:r>
          </a:p>
          <a:p>
            <a:r>
              <a:rPr lang="sv-SE" sz="2800">
                <a:solidFill>
                  <a:schemeClr val="bg1">
                    <a:lumMod val="50000"/>
                  </a:schemeClr>
                </a:solidFill>
              </a:rPr>
              <a:t>Hjälpsamt</a:t>
            </a:r>
          </a:p>
          <a:p>
            <a:r>
              <a:rPr lang="sv-SE" sz="2800">
                <a:solidFill>
                  <a:schemeClr val="bg1">
                    <a:lumMod val="50000"/>
                  </a:schemeClr>
                </a:solidFill>
              </a:rPr>
              <a:t>Hänsynsfullt</a:t>
            </a:r>
          </a:p>
          <a:p>
            <a:pPr marL="0" indent="0">
              <a:buNone/>
            </a:pPr>
            <a:endParaRPr lang="sv-SE" sz="3200" b="1">
              <a:solidFill>
                <a:schemeClr val="tx1"/>
              </a:solidFill>
            </a:endParaRPr>
          </a:p>
          <a:p>
            <a:pPr marL="0" indent="0">
              <a:buNone/>
            </a:pPr>
            <a:r>
              <a:rPr lang="sv-SE" sz="3200" b="1">
                <a:solidFill>
                  <a:schemeClr val="tx1"/>
                </a:solidFill>
              </a:rPr>
              <a:t>	          </a:t>
            </a:r>
            <a:r>
              <a:rPr lang="sv-SE" sz="3200" b="1">
                <a:solidFill>
                  <a:schemeClr val="tx1"/>
                </a:solidFill>
                <a:latin typeface="+mj-lt"/>
              </a:rPr>
              <a:t>”Vi äger föreningen tillsammans”</a:t>
            </a:r>
          </a:p>
        </p:txBody>
      </p:sp>
      <p:sp>
        <p:nvSpPr>
          <p:cNvPr id="4" name="Underrubrik 2">
            <a:extLst>
              <a:ext uri="{FF2B5EF4-FFF2-40B4-BE49-F238E27FC236}">
                <a16:creationId xmlns:a16="http://schemas.microsoft.com/office/drawing/2014/main" id="{9F2BB848-25D6-D696-BB00-51861F79C7CB}"/>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4146434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9000" b="-9000"/>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773B4-7428-4122-AACD-7543E47E682A}"/>
              </a:ext>
            </a:extLst>
          </p:cNvPr>
          <p:cNvSpPr>
            <a:spLocks noGrp="1"/>
          </p:cNvSpPr>
          <p:nvPr>
            <p:ph type="title"/>
          </p:nvPr>
        </p:nvSpPr>
        <p:spPr/>
        <p:txBody>
          <a:bodyPr/>
          <a:lstStyle/>
          <a:p>
            <a:r>
              <a:rPr lang="sv-SE"/>
              <a:t>Vad innebär det att bo i en bostadsrättsförening?</a:t>
            </a:r>
          </a:p>
        </p:txBody>
      </p:sp>
      <p:sp>
        <p:nvSpPr>
          <p:cNvPr id="3" name="Platshållare för innehåll 2">
            <a:extLst>
              <a:ext uri="{FF2B5EF4-FFF2-40B4-BE49-F238E27FC236}">
                <a16:creationId xmlns:a16="http://schemas.microsoft.com/office/drawing/2014/main" id="{C722EFE6-3F6F-408F-94D1-5E3700744BF1}"/>
              </a:ext>
            </a:extLst>
          </p:cNvPr>
          <p:cNvSpPr>
            <a:spLocks noGrp="1"/>
          </p:cNvSpPr>
          <p:nvPr>
            <p:ph idx="1"/>
          </p:nvPr>
        </p:nvSpPr>
        <p:spPr>
          <a:xfrm>
            <a:off x="838200" y="2525843"/>
            <a:ext cx="10479088" cy="3643050"/>
          </a:xfrm>
        </p:spPr>
        <p:txBody>
          <a:bodyPr/>
          <a:lstStyle/>
          <a:p>
            <a:r>
              <a:rPr lang="sv-SE"/>
              <a:t>Vi börjar med att visa en </a:t>
            </a:r>
            <a:r>
              <a:rPr lang="sv-SE">
                <a:hlinkClick r:id="rId4"/>
              </a:rPr>
              <a:t>film</a:t>
            </a:r>
            <a:endParaRPr lang="sv-SE"/>
          </a:p>
          <a:p>
            <a:r>
              <a:rPr lang="sv-SE"/>
              <a:t>Underhåll/ombyggnationer</a:t>
            </a:r>
          </a:p>
          <a:p>
            <a:r>
              <a:rPr lang="sv-SE"/>
              <a:t>Andrahandsupplåtelse</a:t>
            </a:r>
          </a:p>
        </p:txBody>
      </p:sp>
    </p:spTree>
    <p:extLst>
      <p:ext uri="{BB962C8B-B14F-4D97-AF65-F5344CB8AC3E}">
        <p14:creationId xmlns:p14="http://schemas.microsoft.com/office/powerpoint/2010/main" val="1946380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BFF583-3240-08C8-3CE9-64D9DC2E9ADE}"/>
              </a:ext>
            </a:extLst>
          </p:cNvPr>
          <p:cNvSpPr>
            <a:spLocks noGrp="1"/>
          </p:cNvSpPr>
          <p:nvPr>
            <p:ph type="title"/>
          </p:nvPr>
        </p:nvSpPr>
        <p:spPr/>
        <p:txBody>
          <a:bodyPr/>
          <a:lstStyle/>
          <a:p>
            <a:r>
              <a:rPr lang="sv-SE"/>
              <a:t>Genomförda och planerade åtgärder </a:t>
            </a:r>
          </a:p>
        </p:txBody>
      </p:sp>
      <p:sp>
        <p:nvSpPr>
          <p:cNvPr id="3" name="Platshållare för innehåll 2">
            <a:extLst>
              <a:ext uri="{FF2B5EF4-FFF2-40B4-BE49-F238E27FC236}">
                <a16:creationId xmlns:a16="http://schemas.microsoft.com/office/drawing/2014/main" id="{C0832E79-C80C-EF43-6CDC-D2BF42EED055}"/>
              </a:ext>
            </a:extLst>
          </p:cNvPr>
          <p:cNvSpPr>
            <a:spLocks noGrp="1"/>
          </p:cNvSpPr>
          <p:nvPr>
            <p:ph idx="1"/>
          </p:nvPr>
        </p:nvSpPr>
        <p:spPr/>
        <p:txBody>
          <a:bodyPr/>
          <a:lstStyle/>
          <a:p>
            <a:pPr marL="0" indent="0">
              <a:buNone/>
            </a:pPr>
            <a:r>
              <a:rPr lang="sv-SE"/>
              <a:t>Genomförda åtgärder de senaste åren</a:t>
            </a:r>
          </a:p>
          <a:p>
            <a:r>
              <a:rPr lang="sv-SE"/>
              <a:t>XXX</a:t>
            </a:r>
          </a:p>
          <a:p>
            <a:r>
              <a:rPr lang="sv-SE"/>
              <a:t>XXX</a:t>
            </a:r>
          </a:p>
          <a:p>
            <a:r>
              <a:rPr lang="sv-SE"/>
              <a:t>XXX</a:t>
            </a:r>
          </a:p>
          <a:p>
            <a:pPr marL="0" indent="0">
              <a:buNone/>
            </a:pPr>
            <a:r>
              <a:rPr lang="sv-SE"/>
              <a:t>Planerade åtgärder kommande år</a:t>
            </a:r>
          </a:p>
          <a:p>
            <a:r>
              <a:rPr lang="sv-SE"/>
              <a:t>XXX</a:t>
            </a:r>
          </a:p>
          <a:p>
            <a:r>
              <a:rPr lang="sv-SE"/>
              <a:t>XXX</a:t>
            </a:r>
          </a:p>
          <a:p>
            <a:r>
              <a:rPr lang="sv-SE"/>
              <a:t>XXX</a:t>
            </a:r>
          </a:p>
        </p:txBody>
      </p:sp>
      <p:sp>
        <p:nvSpPr>
          <p:cNvPr id="4" name="Underrubrik 2">
            <a:extLst>
              <a:ext uri="{FF2B5EF4-FFF2-40B4-BE49-F238E27FC236}">
                <a16:creationId xmlns:a16="http://schemas.microsoft.com/office/drawing/2014/main" id="{3C1EB5E8-BBF0-47ED-82C3-3F18E3A00C20}"/>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55583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5C986-9DE9-F8CC-AEB9-CCFC9F86935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257CA90-9107-73E0-38FC-B5F54302AE21}"/>
              </a:ext>
            </a:extLst>
          </p:cNvPr>
          <p:cNvSpPr>
            <a:spLocks noGrp="1"/>
          </p:cNvSpPr>
          <p:nvPr>
            <p:ph type="title"/>
          </p:nvPr>
        </p:nvSpPr>
        <p:spPr/>
        <p:txBody>
          <a:bodyPr/>
          <a:lstStyle/>
          <a:p>
            <a:r>
              <a:rPr lang="sv-SE"/>
              <a:t>Föreningens ekonomi </a:t>
            </a:r>
          </a:p>
        </p:txBody>
      </p:sp>
      <p:sp>
        <p:nvSpPr>
          <p:cNvPr id="3" name="Platshållare för innehåll 2">
            <a:extLst>
              <a:ext uri="{FF2B5EF4-FFF2-40B4-BE49-F238E27FC236}">
                <a16:creationId xmlns:a16="http://schemas.microsoft.com/office/drawing/2014/main" id="{508CAC1F-4E7C-9E04-5D51-F25C75973F57}"/>
              </a:ext>
            </a:extLst>
          </p:cNvPr>
          <p:cNvSpPr>
            <a:spLocks noGrp="1"/>
          </p:cNvSpPr>
          <p:nvPr>
            <p:ph idx="1"/>
          </p:nvPr>
        </p:nvSpPr>
        <p:spPr>
          <a:xfrm>
            <a:off x="838200" y="2237173"/>
            <a:ext cx="10479088" cy="3931720"/>
          </a:xfrm>
        </p:spPr>
        <p:txBody>
          <a:bodyPr/>
          <a:lstStyle/>
          <a:p>
            <a:pPr marL="0" indent="0">
              <a:buNone/>
            </a:pPr>
            <a:r>
              <a:rPr lang="sv-SE"/>
              <a:t>Total låneskuld: X kr</a:t>
            </a:r>
          </a:p>
          <a:p>
            <a:r>
              <a:rPr lang="sv-SE"/>
              <a:t>Bundet: X kr, x år till </a:t>
            </a:r>
            <a:r>
              <a:rPr lang="sv-SE" err="1"/>
              <a:t>x,xx</a:t>
            </a:r>
            <a:r>
              <a:rPr lang="sv-SE"/>
              <a:t> % ränta</a:t>
            </a:r>
          </a:p>
          <a:p>
            <a:r>
              <a:rPr lang="sv-SE"/>
              <a:t>Rörligt: X kr, till </a:t>
            </a:r>
            <a:r>
              <a:rPr lang="sv-SE" err="1"/>
              <a:t>x,xx</a:t>
            </a:r>
            <a:r>
              <a:rPr lang="sv-SE"/>
              <a:t> % ränta</a:t>
            </a:r>
          </a:p>
          <a:p>
            <a:endParaRPr lang="sv-SE"/>
          </a:p>
          <a:p>
            <a:pPr marL="0" indent="0">
              <a:buNone/>
            </a:pPr>
            <a:r>
              <a:rPr lang="sv-SE"/>
              <a:t>Föreningens belåning: X kr per kvm</a:t>
            </a:r>
          </a:p>
        </p:txBody>
      </p:sp>
      <p:sp>
        <p:nvSpPr>
          <p:cNvPr id="5" name="Underrubrik 2">
            <a:extLst>
              <a:ext uri="{FF2B5EF4-FFF2-40B4-BE49-F238E27FC236}">
                <a16:creationId xmlns:a16="http://schemas.microsoft.com/office/drawing/2014/main" id="{D67CED7F-73DF-ECC2-91D5-BEA9113EDE30}"/>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2267572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F4A95-059E-B20B-3D80-AF83B93E99B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E6DE1C9-D251-FA71-2BD4-4C0D83F90E11}"/>
              </a:ext>
            </a:extLst>
          </p:cNvPr>
          <p:cNvSpPr>
            <a:spLocks noGrp="1"/>
          </p:cNvSpPr>
          <p:nvPr>
            <p:ph type="title"/>
          </p:nvPr>
        </p:nvSpPr>
        <p:spPr/>
        <p:txBody>
          <a:bodyPr/>
          <a:lstStyle/>
          <a:p>
            <a:r>
              <a:rPr lang="sv-SE"/>
              <a:t>Hur kan vi påverka avgiften tillsammans</a:t>
            </a:r>
          </a:p>
        </p:txBody>
      </p:sp>
      <p:sp>
        <p:nvSpPr>
          <p:cNvPr id="3" name="Platshållare för innehåll 2">
            <a:extLst>
              <a:ext uri="{FF2B5EF4-FFF2-40B4-BE49-F238E27FC236}">
                <a16:creationId xmlns:a16="http://schemas.microsoft.com/office/drawing/2014/main" id="{5F5C609B-CC53-DDA4-B56D-BCA7293011AC}"/>
              </a:ext>
            </a:extLst>
          </p:cNvPr>
          <p:cNvSpPr>
            <a:spLocks noGrp="1"/>
          </p:cNvSpPr>
          <p:nvPr>
            <p:ph idx="1"/>
          </p:nvPr>
        </p:nvSpPr>
        <p:spPr>
          <a:xfrm>
            <a:off x="838200" y="2384981"/>
            <a:ext cx="10479088" cy="3783912"/>
          </a:xfrm>
        </p:spPr>
        <p:txBody>
          <a:bodyPr/>
          <a:lstStyle/>
          <a:p>
            <a:pPr lvl="0"/>
            <a:r>
              <a:rPr lang="sv-SE"/>
              <a:t>Föreningens största driftkostnader: </a:t>
            </a:r>
            <a:r>
              <a:rPr lang="sv-SE" b="1"/>
              <a:t>el, värme, vatten, avfall</a:t>
            </a:r>
            <a:r>
              <a:rPr lang="sv-SE"/>
              <a:t>.</a:t>
            </a:r>
          </a:p>
          <a:p>
            <a:pPr lvl="0"/>
            <a:r>
              <a:rPr lang="sv-SE"/>
              <a:t>Varje medlem kan bidra genom att:</a:t>
            </a:r>
          </a:p>
          <a:p>
            <a:pPr lvl="1"/>
            <a:r>
              <a:rPr lang="sv-SE"/>
              <a:t>Spara el.</a:t>
            </a:r>
          </a:p>
          <a:p>
            <a:pPr lvl="1"/>
            <a:r>
              <a:rPr lang="sv-SE"/>
              <a:t>Hushålla med varmvatten.</a:t>
            </a:r>
          </a:p>
          <a:p>
            <a:pPr lvl="1"/>
            <a:r>
              <a:rPr lang="sv-SE"/>
              <a:t>Sopsortera rätt för att undvika straffavgifter.</a:t>
            </a:r>
          </a:p>
          <a:p>
            <a:pPr marL="0" indent="0">
              <a:buNone/>
            </a:pPr>
            <a:endParaRPr lang="sv-SE"/>
          </a:p>
        </p:txBody>
      </p:sp>
      <p:sp>
        <p:nvSpPr>
          <p:cNvPr id="5" name="Underrubrik 2">
            <a:extLst>
              <a:ext uri="{FF2B5EF4-FFF2-40B4-BE49-F238E27FC236}">
                <a16:creationId xmlns:a16="http://schemas.microsoft.com/office/drawing/2014/main" id="{73039964-645B-BE35-988E-470EC51F3D90}"/>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288780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9B611-929C-C627-FCC2-439A7FB84E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34F3514-874F-0BDA-1F0C-0E3523587292}"/>
              </a:ext>
            </a:extLst>
          </p:cNvPr>
          <p:cNvSpPr>
            <a:spLocks noGrp="1"/>
          </p:cNvSpPr>
          <p:nvPr>
            <p:ph type="title"/>
          </p:nvPr>
        </p:nvSpPr>
        <p:spPr/>
        <p:txBody>
          <a:bodyPr/>
          <a:lstStyle/>
          <a:p>
            <a:r>
              <a:rPr lang="sv-SE"/>
              <a:t>Praktisk medlemsinformation</a:t>
            </a:r>
          </a:p>
        </p:txBody>
      </p:sp>
      <p:sp>
        <p:nvSpPr>
          <p:cNvPr id="3" name="Platshållare för innehåll 2">
            <a:extLst>
              <a:ext uri="{FF2B5EF4-FFF2-40B4-BE49-F238E27FC236}">
                <a16:creationId xmlns:a16="http://schemas.microsoft.com/office/drawing/2014/main" id="{FC333938-E49F-9A32-57C3-78440F515C78}"/>
              </a:ext>
            </a:extLst>
          </p:cNvPr>
          <p:cNvSpPr>
            <a:spLocks noGrp="1"/>
          </p:cNvSpPr>
          <p:nvPr>
            <p:ph idx="1"/>
          </p:nvPr>
        </p:nvSpPr>
        <p:spPr>
          <a:xfrm>
            <a:off x="838200" y="1923068"/>
            <a:ext cx="10479088" cy="4245825"/>
          </a:xfrm>
        </p:spPr>
        <p:txBody>
          <a:bodyPr>
            <a:normAutofit/>
          </a:bodyPr>
          <a:lstStyle/>
          <a:p>
            <a:r>
              <a:rPr lang="sv-SE" sz="2200"/>
              <a:t>Bostadsrättstillägg</a:t>
            </a:r>
          </a:p>
          <a:p>
            <a:r>
              <a:rPr lang="sv-SE" sz="2200"/>
              <a:t>Fläktar </a:t>
            </a:r>
          </a:p>
          <a:p>
            <a:r>
              <a:rPr lang="sv-SE" sz="2200"/>
              <a:t>Soprummet</a:t>
            </a:r>
          </a:p>
          <a:p>
            <a:r>
              <a:rPr lang="sv-SE" sz="2200"/>
              <a:t>Tvättstuga</a:t>
            </a:r>
          </a:p>
          <a:p>
            <a:r>
              <a:rPr lang="sv-SE" sz="2200"/>
              <a:t>Policys/trivselregler</a:t>
            </a:r>
          </a:p>
          <a:p>
            <a:r>
              <a:rPr lang="sv-SE" sz="2200"/>
              <a:t>Gemensamma utrymmen: Samlingslokal, övernattningsrum, hobbyrum, cykelförråd, extra förråd.</a:t>
            </a:r>
          </a:p>
          <a:p>
            <a:r>
              <a:rPr lang="sv-SE" sz="2200"/>
              <a:t>Utemiljö, grillplatser, odling</a:t>
            </a:r>
          </a:p>
          <a:p>
            <a:r>
              <a:rPr lang="sv-SE" sz="2200"/>
              <a:t>Vart ni ska vända er i olika frågor: felanmälan, avier, parkeringsplatser mm</a:t>
            </a:r>
          </a:p>
        </p:txBody>
      </p:sp>
      <p:sp>
        <p:nvSpPr>
          <p:cNvPr id="5" name="Underrubrik 2">
            <a:extLst>
              <a:ext uri="{FF2B5EF4-FFF2-40B4-BE49-F238E27FC236}">
                <a16:creationId xmlns:a16="http://schemas.microsoft.com/office/drawing/2014/main" id="{95DD8A94-3BEE-2D39-1ECF-1FD6D1FDBB82}"/>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1868118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9000" b="-9000"/>
          </a:stretch>
        </a:blipFill>
        <a:effectLst/>
      </p:bgPr>
    </p:bg>
    <p:spTree>
      <p:nvGrpSpPr>
        <p:cNvPr id="1" name="">
          <a:extLst>
            <a:ext uri="{FF2B5EF4-FFF2-40B4-BE49-F238E27FC236}">
              <a16:creationId xmlns:a16="http://schemas.microsoft.com/office/drawing/2014/main" id="{0A84AAAB-4F88-4021-885E-B073DC1F4CE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802E621-EA77-6268-9380-525D031D40AC}"/>
              </a:ext>
            </a:extLst>
          </p:cNvPr>
          <p:cNvSpPr>
            <a:spLocks noGrp="1"/>
          </p:cNvSpPr>
          <p:nvPr>
            <p:ph type="title"/>
          </p:nvPr>
        </p:nvSpPr>
        <p:spPr>
          <a:xfrm>
            <a:off x="1224424" y="2557741"/>
            <a:ext cx="9743152" cy="1008000"/>
          </a:xfrm>
        </p:spPr>
        <p:txBody>
          <a:bodyPr>
            <a:noAutofit/>
          </a:bodyPr>
          <a:lstStyle/>
          <a:p>
            <a:pPr algn="ctr"/>
            <a:r>
              <a:rPr lang="sv-SE" sz="5400"/>
              <a:t>Vad gör egentligen styrelsen?</a:t>
            </a:r>
          </a:p>
        </p:txBody>
      </p:sp>
      <p:sp>
        <p:nvSpPr>
          <p:cNvPr id="5" name="Underrubrik 2">
            <a:extLst>
              <a:ext uri="{FF2B5EF4-FFF2-40B4-BE49-F238E27FC236}">
                <a16:creationId xmlns:a16="http://schemas.microsoft.com/office/drawing/2014/main" id="{F136C532-B525-2C0A-93EC-553030369391}"/>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2251101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B77B6-D4DA-5C69-FDE4-9176483CD0D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DEB3B97A-4D2B-B0F3-9586-F08D7759BAA5}"/>
              </a:ext>
            </a:extLst>
          </p:cNvPr>
          <p:cNvSpPr>
            <a:spLocks noGrp="1"/>
          </p:cNvSpPr>
          <p:nvPr>
            <p:ph type="title"/>
          </p:nvPr>
        </p:nvSpPr>
        <p:spPr>
          <a:xfrm>
            <a:off x="2197395" y="2700148"/>
            <a:ext cx="7797210" cy="1008000"/>
          </a:xfrm>
        </p:spPr>
        <p:txBody>
          <a:bodyPr>
            <a:noAutofit/>
          </a:bodyPr>
          <a:lstStyle/>
          <a:p>
            <a:pPr algn="ctr"/>
            <a:r>
              <a:rPr lang="sv-SE" sz="5400"/>
              <a:t>frågestund</a:t>
            </a:r>
          </a:p>
        </p:txBody>
      </p:sp>
      <p:sp>
        <p:nvSpPr>
          <p:cNvPr id="5" name="Underrubrik 2">
            <a:extLst>
              <a:ext uri="{FF2B5EF4-FFF2-40B4-BE49-F238E27FC236}">
                <a16:creationId xmlns:a16="http://schemas.microsoft.com/office/drawing/2014/main" id="{82B82131-5294-818D-B548-DA345964DA2B}"/>
              </a:ext>
            </a:extLst>
          </p:cNvPr>
          <p:cNvSpPr txBox="1">
            <a:spLocks/>
          </p:cNvSpPr>
          <p:nvPr/>
        </p:nvSpPr>
        <p:spPr>
          <a:xfrm>
            <a:off x="839788" y="6144995"/>
            <a:ext cx="10296000" cy="5040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accent2"/>
              </a:buClr>
              <a:buSzPct val="110000"/>
              <a:buFont typeface="Times New Roman" panose="02020603050405020304" pitchFamily="18" charset="0"/>
              <a:buNone/>
              <a:defRPr sz="3400" b="1" kern="1200" cap="all" spc="-90" baseline="0">
                <a:solidFill>
                  <a:schemeClr val="tx2"/>
                </a:solidFill>
                <a:latin typeface="+mj-lt"/>
                <a:ea typeface="+mn-ea"/>
                <a:cs typeface="+mn-cs"/>
              </a:defRPr>
            </a:lvl1pPr>
            <a:lvl2pPr marL="457200" indent="0" algn="ctr" defTabSz="914400" rtl="0" eaLnBrk="1" latinLnBrk="0" hangingPunct="1">
              <a:lnSpc>
                <a:spcPct val="90000"/>
              </a:lnSpc>
              <a:spcBef>
                <a:spcPts val="600"/>
              </a:spcBef>
              <a:buClr>
                <a:schemeClr val="accent2"/>
              </a:buClr>
              <a:buFont typeface="Times New Roman" panose="02020603050405020304" pitchFamily="18" charset="0"/>
              <a:buNone/>
              <a:defRPr sz="2000" kern="1200">
                <a:solidFill>
                  <a:schemeClr val="accent5"/>
                </a:solidFill>
                <a:latin typeface="+mn-lt"/>
                <a:ea typeface="+mn-ea"/>
                <a:cs typeface="+mn-cs"/>
              </a:defRPr>
            </a:lvl2pPr>
            <a:lvl3pPr marL="914400" indent="0" algn="ctr" defTabSz="914400" rtl="0" eaLnBrk="1" latinLnBrk="0" hangingPunct="1">
              <a:lnSpc>
                <a:spcPct val="90000"/>
              </a:lnSpc>
              <a:spcBef>
                <a:spcPts val="600"/>
              </a:spcBef>
              <a:buClr>
                <a:schemeClr val="accent2"/>
              </a:buClr>
              <a:buFont typeface="Times New Roman" panose="02020603050405020304" pitchFamily="18" charset="0"/>
              <a:buNone/>
              <a:defRPr sz="1800" kern="1200">
                <a:solidFill>
                  <a:schemeClr val="accent5"/>
                </a:solidFill>
                <a:latin typeface="+mn-lt"/>
                <a:ea typeface="+mn-ea"/>
                <a:cs typeface="+mn-cs"/>
              </a:defRPr>
            </a:lvl3pPr>
            <a:lvl4pPr marL="13716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4pPr>
            <a:lvl5pPr marL="1828800" indent="0" algn="ctr" defTabSz="914400" rtl="0" eaLnBrk="1" latinLnBrk="0" hangingPunct="1">
              <a:lnSpc>
                <a:spcPct val="90000"/>
              </a:lnSpc>
              <a:spcBef>
                <a:spcPts val="600"/>
              </a:spcBef>
              <a:buClr>
                <a:schemeClr val="accent2"/>
              </a:buClr>
              <a:buFont typeface="Times New Roman" panose="02020603050405020304" pitchFamily="18" charset="0"/>
              <a:buNone/>
              <a:defRPr sz="1600" kern="1200">
                <a:solidFill>
                  <a:schemeClr val="accent5"/>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1800">
                <a:solidFill>
                  <a:schemeClr val="accent6"/>
                </a:solidFill>
              </a:rPr>
              <a:t>HSB BRF [ANGE brf-namn]</a:t>
            </a:r>
          </a:p>
        </p:txBody>
      </p:sp>
    </p:spTree>
    <p:extLst>
      <p:ext uri="{BB962C8B-B14F-4D97-AF65-F5344CB8AC3E}">
        <p14:creationId xmlns:p14="http://schemas.microsoft.com/office/powerpoint/2010/main" val="2825046311"/>
      </p:ext>
    </p:extLst>
  </p:cSld>
  <p:clrMapOvr>
    <a:masterClrMapping/>
  </p:clrMapOvr>
</p:sld>
</file>

<file path=ppt/theme/theme1.xml><?xml version="1.0" encoding="utf-8"?>
<a:theme xmlns:a="http://schemas.openxmlformats.org/drawingml/2006/main" name="HSB Riksförbund">
  <a:themeElements>
    <a:clrScheme name="HSB - Färger">
      <a:dk1>
        <a:srgbClr val="003366"/>
      </a:dk1>
      <a:lt1>
        <a:srgbClr val="FFFFFF"/>
      </a:lt1>
      <a:dk2>
        <a:srgbClr val="003366"/>
      </a:dk2>
      <a:lt2>
        <a:srgbClr val="FFFFFF"/>
      </a:lt2>
      <a:accent1>
        <a:srgbClr val="003366"/>
      </a:accent1>
      <a:accent2>
        <a:srgbClr val="BE880B"/>
      </a:accent2>
      <a:accent3>
        <a:srgbClr val="FF0066"/>
      </a:accent3>
      <a:accent4>
        <a:srgbClr val="6FA5A2"/>
      </a:accent4>
      <a:accent5>
        <a:srgbClr val="858585"/>
      </a:accent5>
      <a:accent6>
        <a:srgbClr val="996600"/>
      </a:accent6>
      <a:hlink>
        <a:srgbClr val="0000FF"/>
      </a:hlink>
      <a:folHlink>
        <a:srgbClr val="800080"/>
      </a:folHlink>
    </a:clrScheme>
    <a:fontScheme name="HSB Temateckensnit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bg1"/>
          </a:solidFill>
        </a:ln>
      </a:spPr>
      <a:bodyPr lIns="72000" tIns="72000" rIns="72000" bIns="72000" rtlCol="0" anchor="ctr"/>
      <a:lstStyle>
        <a:defPPr algn="ctr">
          <a:defRPr sz="2000" dirty="0"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2000" dirty="0" smtClean="0">
            <a:latin typeface="+mj-lt"/>
          </a:defRPr>
        </a:defPPr>
      </a:lstStyle>
    </a:txDef>
  </a:objectDefaults>
  <a:extraClrSchemeLst/>
  <a:extLst>
    <a:ext uri="{05A4C25C-085E-4340-85A3-A5531E510DB2}">
      <thm15:themeFamily xmlns:thm15="http://schemas.microsoft.com/office/thememl/2012/main" name="Widescreen.potx" id="{A339E57A-9411-4CBA-80E7-3ACDC2583E19}" vid="{CC812DEE-E333-4124-80CA-445AE26AA3A7}"/>
    </a:ext>
  </a:extLst>
</a:theme>
</file>

<file path=ppt/theme/theme2.xml><?xml version="1.0" encoding="utf-8"?>
<a:theme xmlns:a="http://schemas.openxmlformats.org/drawingml/2006/main" name="Office-tema">
  <a:themeElements>
    <a:clrScheme name="HSB Temafärger">
      <a:dk1>
        <a:sysClr val="windowText" lastClr="000000"/>
      </a:dk1>
      <a:lt1>
        <a:sysClr val="window" lastClr="FFFFFF"/>
      </a:lt1>
      <a:dk2>
        <a:srgbClr val="00257A"/>
      </a:dk2>
      <a:lt2>
        <a:srgbClr val="FFFFFF"/>
      </a:lt2>
      <a:accent1>
        <a:srgbClr val="00257A"/>
      </a:accent1>
      <a:accent2>
        <a:srgbClr val="FFCF00"/>
      </a:accent2>
      <a:accent3>
        <a:srgbClr val="D7A900"/>
      </a:accent3>
      <a:accent4>
        <a:srgbClr val="E3005D"/>
      </a:accent4>
      <a:accent5>
        <a:srgbClr val="B3D312"/>
      </a:accent5>
      <a:accent6>
        <a:srgbClr val="B5B6B3"/>
      </a:accent6>
      <a:hlink>
        <a:srgbClr val="3F63D5"/>
      </a:hlink>
      <a:folHlink>
        <a:srgbClr val="B67696"/>
      </a:folHlink>
    </a:clrScheme>
    <a:fontScheme name="HSB Temateckensnit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HSB Temafärger">
      <a:dk1>
        <a:sysClr val="windowText" lastClr="000000"/>
      </a:dk1>
      <a:lt1>
        <a:sysClr val="window" lastClr="FFFFFF"/>
      </a:lt1>
      <a:dk2>
        <a:srgbClr val="00257A"/>
      </a:dk2>
      <a:lt2>
        <a:srgbClr val="FFFFFF"/>
      </a:lt2>
      <a:accent1>
        <a:srgbClr val="00257A"/>
      </a:accent1>
      <a:accent2>
        <a:srgbClr val="FFCF00"/>
      </a:accent2>
      <a:accent3>
        <a:srgbClr val="D7A900"/>
      </a:accent3>
      <a:accent4>
        <a:srgbClr val="E3005D"/>
      </a:accent4>
      <a:accent5>
        <a:srgbClr val="B3D312"/>
      </a:accent5>
      <a:accent6>
        <a:srgbClr val="B5B6B3"/>
      </a:accent6>
      <a:hlink>
        <a:srgbClr val="3F63D5"/>
      </a:hlink>
      <a:folHlink>
        <a:srgbClr val="B67696"/>
      </a:folHlink>
    </a:clrScheme>
    <a:fontScheme name="HSB Temateckensnitt">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DCCA81C-5882-43BF-9E90-C103EFE5462B}">
  <we:reference id="22ff87a5-132f-4d52-9e97-94d888e4dd91" version="3.8.0.0" store="EXCatalog" storeType="EXCatalog"/>
  <we:alternateReferences>
    <we:reference id="WA104380050" version="3.8.0.0" store="sv-S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83E825462F28C45870AE9D3052BF176" ma:contentTypeVersion="21" ma:contentTypeDescription="Skapa ett nytt dokument." ma:contentTypeScope="" ma:versionID="8ae5038bb831446ae59aa305b32f3133">
  <xsd:schema xmlns:xsd="http://www.w3.org/2001/XMLSchema" xmlns:xs="http://www.w3.org/2001/XMLSchema" xmlns:p="http://schemas.microsoft.com/office/2006/metadata/properties" xmlns:ns2="c1c27a2f-ce64-431c-bf47-92ca7ba24b6a" xmlns:ns3="f60acf65-0448-4917-b585-48961991755e" xmlns:ns4="ec169371-4572-491d-8f3f-63b5242cf310" targetNamespace="http://schemas.microsoft.com/office/2006/metadata/properties" ma:root="true" ma:fieldsID="ab60f4843e27b31c26f938410477513a" ns2:_="" ns3:_="" ns4:_="">
    <xsd:import namespace="c1c27a2f-ce64-431c-bf47-92ca7ba24b6a"/>
    <xsd:import namespace="f60acf65-0448-4917-b585-48961991755e"/>
    <xsd:import namespace="ec169371-4572-491d-8f3f-63b5242cf3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4:TaxCatchAll" minOccurs="0"/>
                <xsd:element ref="ns2:MediaServiceObjectDetectorVersions" minOccurs="0"/>
                <xsd:element ref="ns2:MediaServiceSearchProperties" minOccurs="0"/>
                <xsd:element ref="ns2:MediaServiceBillingMetadata"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c27a2f-ce64-431c-bf47-92ca7ba24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lcf76f155ced4ddcb4097134ff3c332f" ma:index="26" nillable="true" ma:taxonomy="true" ma:internalName="lcf76f155ced4ddcb4097134ff3c332f" ma:taxonomyFieldName="MediaServiceImageTags" ma:displayName="Bildmarkeringar" ma:readOnly="false" ma:fieldId="{5cf76f15-5ced-4ddc-b409-7134ff3c332f}" ma:taxonomyMulti="true" ma:sspId="447f9ee0-58b2-4874-8c2c-25657494a28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60acf65-0448-4917-b585-48961991755e"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169371-4572-491d-8f3f-63b5242cf310"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f301ec2-4e5a-4832-8b42-b996db483b60}" ma:internalName="TaxCatchAll" ma:showField="CatchAllData" ma:web="f60acf65-0448-4917-b585-48961991755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c27a2f-ce64-431c-bf47-92ca7ba24b6a">
      <Terms xmlns="http://schemas.microsoft.com/office/infopath/2007/PartnerControls"/>
    </lcf76f155ced4ddcb4097134ff3c332f>
    <TaxCatchAll xmlns="ec169371-4572-491d-8f3f-63b5242cf31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C4F832-6108-4833-991C-88F6E990E20F}">
  <ds:schemaRefs>
    <ds:schemaRef ds:uri="c1c27a2f-ce64-431c-bf47-92ca7ba24b6a"/>
    <ds:schemaRef ds:uri="ec169371-4572-491d-8f3f-63b5242cf310"/>
    <ds:schemaRef ds:uri="f60acf65-0448-4917-b585-48961991755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8400409-0149-4CCE-B56E-F9BC52A07DD6}">
  <ds:schemaRefs>
    <ds:schemaRef ds:uri="c1c27a2f-ce64-431c-bf47-92ca7ba24b6a"/>
    <ds:schemaRef ds:uri="ec169371-4572-491d-8f3f-63b5242cf310"/>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718658E-1A2C-43A6-8B8D-D87303314F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HSB Widescreen</Template>
  <TotalTime>0</TotalTime>
  <Words>1137</Words>
  <Application>Microsoft Office PowerPoint</Application>
  <PresentationFormat>Bredbild</PresentationFormat>
  <Paragraphs>118</Paragraphs>
  <Slides>10</Slides>
  <Notes>9</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10</vt:i4>
      </vt:variant>
    </vt:vector>
  </HeadingPairs>
  <TitlesOfParts>
    <vt:vector size="13" baseType="lpstr">
      <vt:lpstr>Arial</vt:lpstr>
      <vt:lpstr>Times New Roman</vt:lpstr>
      <vt:lpstr>HSB Riksförbund</vt:lpstr>
      <vt:lpstr>   Välkomstträff för dig  som är ny medlem</vt:lpstr>
      <vt:lpstr>Så här vill vi ha det i vår förening</vt:lpstr>
      <vt:lpstr>Vad innebär det att bo i en bostadsrättsförening?</vt:lpstr>
      <vt:lpstr>Genomförda och planerade åtgärder </vt:lpstr>
      <vt:lpstr>Föreningens ekonomi </vt:lpstr>
      <vt:lpstr>Hur kan vi påverka avgiften tillsammans</vt:lpstr>
      <vt:lpstr>Praktisk medlemsinformation</vt:lpstr>
      <vt:lpstr>Vad gör egentligen styrelsen?</vt:lpstr>
      <vt:lpstr>frågestund</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Angelica Sandgren</dc:creator>
  <cp:lastModifiedBy>Nea Goldkuhl</cp:lastModifiedBy>
  <cp:revision>1</cp:revision>
  <dcterms:created xsi:type="dcterms:W3CDTF">2019-11-28T12:29:50Z</dcterms:created>
  <dcterms:modified xsi:type="dcterms:W3CDTF">2025-12-18T07:51:44Z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0x010100783E825462F28C45870AE9D3052BF176</vt:lpwstr>
  </property>
  <property fmtid="{D5CDD505-2E9C-101B-9397-08002B2CF9AE}" pid="3" name="MediaServiceImageTags">
    <vt:lpwstr/>
  </property>
</Properties>
</file>