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17" r:id="rId2"/>
    <p:sldId id="440" r:id="rId3"/>
    <p:sldId id="449" r:id="rId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29" autoAdjust="0"/>
  </p:normalViewPr>
  <p:slideViewPr>
    <p:cSldViewPr>
      <p:cViewPr varScale="1">
        <p:scale>
          <a:sx n="162" d="100"/>
          <a:sy n="162" d="100"/>
        </p:scale>
        <p:origin x="171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Edberg" userId="8c3701e0-af85-476f-b6de-644a6569d099" providerId="ADAL" clId="{030B4F53-039E-4FE0-9DAC-217591EE0AF6}"/>
    <pc:docChg chg="modSld">
      <pc:chgData name="Sandra Edberg" userId="8c3701e0-af85-476f-b6de-644a6569d099" providerId="ADAL" clId="{030B4F53-039E-4FE0-9DAC-217591EE0AF6}" dt="2021-03-16T10:55:47.861" v="114" actId="1076"/>
      <pc:docMkLst>
        <pc:docMk/>
      </pc:docMkLst>
      <pc:sldChg chg="modSp mod">
        <pc:chgData name="Sandra Edberg" userId="8c3701e0-af85-476f-b6de-644a6569d099" providerId="ADAL" clId="{030B4F53-039E-4FE0-9DAC-217591EE0AF6}" dt="2021-03-16T10:55:47.861" v="114" actId="1076"/>
        <pc:sldMkLst>
          <pc:docMk/>
          <pc:sldMk cId="3649913980" sldId="449"/>
        </pc:sldMkLst>
        <pc:spChg chg="mod">
          <ac:chgData name="Sandra Edberg" userId="8c3701e0-af85-476f-b6de-644a6569d099" providerId="ADAL" clId="{030B4F53-039E-4FE0-9DAC-217591EE0AF6}" dt="2021-03-16T10:55:27.161" v="113" actId="255"/>
          <ac:spMkLst>
            <pc:docMk/>
            <pc:sldMk cId="3649913980" sldId="449"/>
            <ac:spMk id="12" creationId="{9E97894C-677C-495C-A3A4-9F1C5804D6E6}"/>
          </ac:spMkLst>
        </pc:spChg>
        <pc:picChg chg="mod">
          <ac:chgData name="Sandra Edberg" userId="8c3701e0-af85-476f-b6de-644a6569d099" providerId="ADAL" clId="{030B4F53-039E-4FE0-9DAC-217591EE0AF6}" dt="2021-03-16T10:53:01.936" v="0" actId="14100"/>
          <ac:picMkLst>
            <pc:docMk/>
            <pc:sldMk cId="3649913980" sldId="449"/>
            <ac:picMk id="3" creationId="{A2575D70-E130-426F-9B9F-82DCB092829B}"/>
          </ac:picMkLst>
        </pc:picChg>
        <pc:picChg chg="mod">
          <ac:chgData name="Sandra Edberg" userId="8c3701e0-af85-476f-b6de-644a6569d099" providerId="ADAL" clId="{030B4F53-039E-4FE0-9DAC-217591EE0AF6}" dt="2021-03-16T10:53:14.403" v="2" actId="1076"/>
          <ac:picMkLst>
            <pc:docMk/>
            <pc:sldMk cId="3649913980" sldId="449"/>
            <ac:picMk id="4" creationId="{71E5D419-D869-4237-A3F9-C5810D2A4FE4}"/>
          </ac:picMkLst>
        </pc:picChg>
        <pc:picChg chg="mod">
          <ac:chgData name="Sandra Edberg" userId="8c3701e0-af85-476f-b6de-644a6569d099" providerId="ADAL" clId="{030B4F53-039E-4FE0-9DAC-217591EE0AF6}" dt="2021-03-16T10:55:47.861" v="114" actId="1076"/>
          <ac:picMkLst>
            <pc:docMk/>
            <pc:sldMk cId="3649913980" sldId="449"/>
            <ac:picMk id="5" creationId="{E7DAF73A-5E3D-4961-AC38-D9218A3799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3CAB9-BF9A-4B7E-A9B5-184CBDCC2CEF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6E4D1-6A33-4F72-9654-FCA052BDC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38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HSB Stockholm</a:t>
            </a:r>
            <a:r>
              <a:rPr lang="sv-SE" baseline="0" dirty="0"/>
              <a:t> kommer visa runt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41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A0A2CBAA-77F4-4B77-AF3C-4CE2CC612C10}" type="datetimeFigureOut">
              <a:rPr lang="sv-SE" smtClean="0"/>
              <a:pPr/>
              <a:t>2021-03-16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2CCF21E-832E-48C3-8DF4-7C751E7488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73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CBAA-77F4-4B77-AF3C-4CE2CC612C10}" type="datetimeFigureOut">
              <a:rPr lang="sv-SE" smtClean="0"/>
              <a:pPr/>
              <a:t>2021-03-16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F21E-832E-48C3-8DF4-7C751E7488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32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CBAA-77F4-4B77-AF3C-4CE2CC612C10}" type="datetimeFigureOut">
              <a:rPr lang="sv-SE" smtClean="0"/>
              <a:pPr/>
              <a:t>2021-03-16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F21E-832E-48C3-8DF4-7C751E7488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51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95289" y="1095377"/>
            <a:ext cx="8424862" cy="53578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4" y="824400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75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010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4863" y="1628800"/>
            <a:ext cx="8015287" cy="3600400"/>
          </a:xfrm>
        </p:spPr>
        <p:txBody>
          <a:bodyPr anchor="ctr" anchorCtr="0"/>
          <a:lstStyle>
            <a:lvl1pPr algn="l">
              <a:defRPr sz="4050" b="1" cap="all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4" y="824400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75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367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CBAA-77F4-4B77-AF3C-4CE2CC612C10}" type="datetimeFigureOut">
              <a:rPr lang="sv-SE" smtClean="0"/>
              <a:pPr/>
              <a:t>2021-03-16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F21E-832E-48C3-8DF4-7C751E7488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640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CBAA-77F4-4B77-AF3C-4CE2CC612C10}" type="datetimeFigureOut">
              <a:rPr lang="sv-SE" smtClean="0"/>
              <a:pPr/>
              <a:t>2021-03-16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F21E-832E-48C3-8DF4-7C751E7488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11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CBAA-77F4-4B77-AF3C-4CE2CC612C10}" type="datetimeFigureOut">
              <a:rPr lang="sv-SE" smtClean="0"/>
              <a:pPr/>
              <a:t>2021-03-16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F21E-832E-48C3-8DF4-7C751E7488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27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CBAA-77F4-4B77-AF3C-4CE2CC612C10}" type="datetimeFigureOut">
              <a:rPr lang="sv-SE" smtClean="0"/>
              <a:pPr/>
              <a:t>2021-03-16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F21E-832E-48C3-8DF4-7C751E7488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60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CBAA-77F4-4B77-AF3C-4CE2CC612C10}" type="datetimeFigureOut">
              <a:rPr lang="sv-SE" smtClean="0"/>
              <a:pPr/>
              <a:t>2021-03-16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F21E-832E-48C3-8DF4-7C751E7488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70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CBAA-77F4-4B77-AF3C-4CE2CC612C10}" type="datetimeFigureOut">
              <a:rPr lang="sv-SE" smtClean="0"/>
              <a:pPr/>
              <a:t>2021-03-16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F21E-832E-48C3-8DF4-7C751E7488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57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CBAA-77F4-4B77-AF3C-4CE2CC612C10}" type="datetimeFigureOut">
              <a:rPr lang="sv-SE" smtClean="0"/>
              <a:pPr/>
              <a:t>2021-03-16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F21E-832E-48C3-8DF4-7C751E7488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61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CBAA-77F4-4B77-AF3C-4CE2CC612C10}" type="datetimeFigureOut">
              <a:rPr lang="sv-SE" smtClean="0"/>
              <a:pPr/>
              <a:t>2021-03-16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F21E-832E-48C3-8DF4-7C751E7488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60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A0A2CBAA-77F4-4B77-AF3C-4CE2CC612C10}" type="datetimeFigureOut">
              <a:rPr lang="sv-SE" smtClean="0"/>
              <a:pPr/>
              <a:t>2021-03-16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C2CCF21E-832E-48C3-8DF4-7C751E7488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65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2412BCF-D0F5-4457-A039-9BCDC0F5B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3791"/>
            <a:ext cx="9144000" cy="608454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D9A329E-80A2-4652-BFEB-0ED735A1CFD4}"/>
              </a:ext>
            </a:extLst>
          </p:cNvPr>
          <p:cNvSpPr/>
          <p:nvPr/>
        </p:nvSpPr>
        <p:spPr>
          <a:xfrm>
            <a:off x="0" y="2348881"/>
            <a:ext cx="9144000" cy="3186354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ctr" defTabSz="685800">
              <a:buFont typeface="Arial" panose="020B0604020202020204" pitchFamily="34" charset="0"/>
              <a:buChar char="•"/>
              <a:defRPr/>
            </a:pPr>
            <a:endParaRPr lang="sv-SE" sz="1350" dirty="0">
              <a:solidFill>
                <a:srgbClr val="FFFFFF"/>
              </a:solidFill>
              <a:latin typeface="Arial"/>
            </a:endParaRPr>
          </a:p>
          <a:p>
            <a:pPr marL="214313" indent="-214313" algn="ctr" defTabSz="685800">
              <a:buFont typeface="Arial" panose="020B0604020202020204" pitchFamily="34" charset="0"/>
              <a:buChar char="•"/>
              <a:defRPr/>
            </a:pPr>
            <a:endParaRPr lang="sv-SE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9600" y="492363"/>
            <a:ext cx="8017200" cy="830402"/>
          </a:xfrm>
        </p:spPr>
        <p:txBody>
          <a:bodyPr/>
          <a:lstStyle/>
          <a:p>
            <a:r>
              <a:rPr lang="sv-SE" dirty="0"/>
              <a:t>Hitta rätt i ert nya hus 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v-SE" dirty="0">
                <a:solidFill>
                  <a:schemeClr val="tx1"/>
                </a:solidFill>
              </a:rPr>
              <a:t>I entrén finns postboxar samt anslagstavla.</a:t>
            </a:r>
          </a:p>
          <a:p>
            <a:pPr lvl="0"/>
            <a:r>
              <a:rPr lang="sv-SE" dirty="0">
                <a:solidFill>
                  <a:schemeClr val="tx1"/>
                </a:solidFill>
              </a:rPr>
              <a:t>Utanför trapphus 1 vid Kallhällsleden finns </a:t>
            </a:r>
            <a:r>
              <a:rPr lang="sv-SE" dirty="0" err="1">
                <a:solidFill>
                  <a:schemeClr val="tx1"/>
                </a:solidFill>
              </a:rPr>
              <a:t>sopkasuner</a:t>
            </a:r>
            <a:r>
              <a:rPr lang="sv-SE" dirty="0">
                <a:solidFill>
                  <a:schemeClr val="tx1"/>
                </a:solidFill>
              </a:rPr>
              <a:t> för hushållsavfall och matavfall. Miljörum finns utanför trapphus 3.</a:t>
            </a:r>
          </a:p>
          <a:p>
            <a:pPr lvl="0"/>
            <a:r>
              <a:rPr lang="sv-SE" dirty="0">
                <a:solidFill>
                  <a:schemeClr val="tx1"/>
                </a:solidFill>
              </a:rPr>
              <a:t>På plan 1 finns rullstols/barnvagnsrum i respektive trapphus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>
                <a:solidFill>
                  <a:schemeClr val="tx1"/>
                </a:solidFill>
              </a:rPr>
              <a:t>Cykelrum finns utanför trapphus 3</a:t>
            </a:r>
          </a:p>
          <a:p>
            <a:r>
              <a:rPr lang="sv-SE" dirty="0">
                <a:solidFill>
                  <a:schemeClr val="tx1"/>
                </a:solidFill>
              </a:rPr>
              <a:t>I trapphus 1 plan 1 finns styrelserum</a:t>
            </a:r>
          </a:p>
          <a:p>
            <a:r>
              <a:rPr lang="sv-SE" dirty="0">
                <a:solidFill>
                  <a:schemeClr val="tx1"/>
                </a:solidFill>
              </a:rPr>
              <a:t>På plan 7 finns förråd</a:t>
            </a:r>
          </a:p>
          <a:p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8" name="Bildobjekt 7" descr="HSB_Tagline_Blue.png">
            <a:extLst>
              <a:ext uri="{FF2B5EF4-FFF2-40B4-BE49-F238E27FC236}">
                <a16:creationId xmlns:a16="http://schemas.microsoft.com/office/drawing/2014/main" id="{09277A0E-0CD3-4EC1-B6DC-4CB54DCFB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22" y="4941168"/>
            <a:ext cx="957765" cy="6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9">
            <a:extLst>
              <a:ext uri="{FF2B5EF4-FFF2-40B4-BE49-F238E27FC236}">
                <a16:creationId xmlns:a16="http://schemas.microsoft.com/office/drawing/2014/main" id="{1F8A6E72-9B61-43F2-B3E2-6CB0A482D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70" y="1700809"/>
            <a:ext cx="5022558" cy="446792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07F6F14-D5C5-43BB-ADB7-78DE95132078}"/>
              </a:ext>
            </a:extLst>
          </p:cNvPr>
          <p:cNvSpPr txBox="1"/>
          <p:nvPr/>
        </p:nvSpPr>
        <p:spPr>
          <a:xfrm rot="3010554">
            <a:off x="804213" y="4620162"/>
            <a:ext cx="307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Kallhällsleden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DA2923D-5DD4-4468-A2A6-246C4BF43B6E}"/>
              </a:ext>
            </a:extLst>
          </p:cNvPr>
          <p:cNvSpPr txBox="1"/>
          <p:nvPr/>
        </p:nvSpPr>
        <p:spPr>
          <a:xfrm rot="19391906">
            <a:off x="1079827" y="1752326"/>
            <a:ext cx="186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Källtorpsvägen</a:t>
            </a:r>
            <a:endParaRPr lang="sv-SE" sz="1350" b="1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18764C4-5184-4929-ABCC-2AB261E5D8E5}"/>
              </a:ext>
            </a:extLst>
          </p:cNvPr>
          <p:cNvSpPr/>
          <p:nvPr/>
        </p:nvSpPr>
        <p:spPr>
          <a:xfrm>
            <a:off x="2357754" y="4077072"/>
            <a:ext cx="378042" cy="2700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A498B0B-FD96-48F8-9F42-1684D55FA330}"/>
              </a:ext>
            </a:extLst>
          </p:cNvPr>
          <p:cNvSpPr txBox="1"/>
          <p:nvPr/>
        </p:nvSpPr>
        <p:spPr>
          <a:xfrm>
            <a:off x="2546775" y="4072069"/>
            <a:ext cx="7020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err="1">
                <a:solidFill>
                  <a:srgbClr val="000000"/>
                </a:solidFill>
              </a:rPr>
              <a:t>Sopkasun</a:t>
            </a:r>
            <a:endParaRPr lang="sv-SE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37F3CC-B37E-4319-9B52-325A37227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54814"/>
            <a:ext cx="8015287" cy="2700300"/>
          </a:xfrm>
        </p:spPr>
        <p:txBody>
          <a:bodyPr anchor="t"/>
          <a:lstStyle/>
          <a:p>
            <a:r>
              <a:rPr lang="sv-SE" sz="2175" dirty="0"/>
              <a:t>Vindsförråd på plan 7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575D70-E130-426F-9B9F-82DCB0928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7" y="2912289"/>
            <a:ext cx="3130580" cy="210088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1E5D419-D869-4237-A3F9-C5810D2A4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609" y="2903165"/>
            <a:ext cx="2855713" cy="211913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7DAF73A-5E3D-4961-AC38-D9218A379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792" y="2872181"/>
            <a:ext cx="2719352" cy="218110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F970517-8C44-4EE6-9F18-E75289898FC2}"/>
              </a:ext>
            </a:extLst>
          </p:cNvPr>
          <p:cNvSpPr txBox="1"/>
          <p:nvPr/>
        </p:nvSpPr>
        <p:spPr>
          <a:xfrm>
            <a:off x="899592" y="1060930"/>
            <a:ext cx="45365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700" b="1" dirty="0"/>
              <a:t>PLAN 7 VIND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6589556-2C82-49C4-9FFE-B8DB0D169AB6}"/>
              </a:ext>
            </a:extLst>
          </p:cNvPr>
          <p:cNvSpPr txBox="1"/>
          <p:nvPr/>
        </p:nvSpPr>
        <p:spPr>
          <a:xfrm>
            <a:off x="1007957" y="5285895"/>
            <a:ext cx="135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Trapphus 1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A05CD89-5278-4879-9AA9-4F178DB3AF1A}"/>
              </a:ext>
            </a:extLst>
          </p:cNvPr>
          <p:cNvSpPr/>
          <p:nvPr/>
        </p:nvSpPr>
        <p:spPr>
          <a:xfrm>
            <a:off x="4454660" y="3290500"/>
            <a:ext cx="28084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dirty="0">
                <a:solidFill>
                  <a:srgbClr val="FFFFFF"/>
                </a:solidFill>
              </a:rPr>
              <a:t>–</a:t>
            </a:r>
            <a:endParaRPr lang="sv-SE" sz="135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443C4B4-A283-4618-BFB0-B390DF680C1D}"/>
              </a:ext>
            </a:extLst>
          </p:cNvPr>
          <p:cNvSpPr txBox="1"/>
          <p:nvPr/>
        </p:nvSpPr>
        <p:spPr>
          <a:xfrm>
            <a:off x="3983120" y="5242602"/>
            <a:ext cx="135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Trapphus 2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E8D5DA3-634E-46D3-814B-789B05CD2EC0}"/>
              </a:ext>
            </a:extLst>
          </p:cNvPr>
          <p:cNvSpPr txBox="1"/>
          <p:nvPr/>
        </p:nvSpPr>
        <p:spPr>
          <a:xfrm>
            <a:off x="7221390" y="5150892"/>
            <a:ext cx="135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Trapphus 3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E97894C-677C-495C-A3A4-9F1C5804D6E6}"/>
              </a:ext>
            </a:extLst>
          </p:cNvPr>
          <p:cNvSpPr txBox="1"/>
          <p:nvPr/>
        </p:nvSpPr>
        <p:spPr>
          <a:xfrm>
            <a:off x="6300192" y="5931308"/>
            <a:ext cx="2113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Principskiss Förrådsutrymmen</a:t>
            </a:r>
          </a:p>
        </p:txBody>
      </p:sp>
    </p:spTree>
    <p:extLst>
      <p:ext uri="{BB962C8B-B14F-4D97-AF65-F5344CB8AC3E}">
        <p14:creationId xmlns:p14="http://schemas.microsoft.com/office/powerpoint/2010/main" val="364991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SB - Färger">
      <a:dk1>
        <a:srgbClr val="003366"/>
      </a:dk1>
      <a:lt1>
        <a:srgbClr val="FFFFFF"/>
      </a:lt1>
      <a:dk2>
        <a:srgbClr val="003366"/>
      </a:dk2>
      <a:lt2>
        <a:srgbClr val="FFFFFF"/>
      </a:lt2>
      <a:accent1>
        <a:srgbClr val="003366"/>
      </a:accent1>
      <a:accent2>
        <a:srgbClr val="BE880B"/>
      </a:accent2>
      <a:accent3>
        <a:srgbClr val="FF0066"/>
      </a:accent3>
      <a:accent4>
        <a:srgbClr val="6FA5A2"/>
      </a:accent4>
      <a:accent5>
        <a:srgbClr val="858585"/>
      </a:accent5>
      <a:accent6>
        <a:srgbClr val="996600"/>
      </a:accent6>
      <a:hlink>
        <a:srgbClr val="0000FF"/>
      </a:hlink>
      <a:folHlink>
        <a:srgbClr val="800080"/>
      </a:folHlink>
    </a:clrScheme>
    <a:fontScheme name="HSP - Font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A2798AD5-8ACC-4181-B2EB-15DA24A53FD7}" vid="{CC265AD9-C368-42B6-8ECE-BF3B0BDC5D4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</TotalTime>
  <Words>83</Words>
  <Application>Microsoft Office PowerPoint</Application>
  <PresentationFormat>Bildspel på skärmen (4:3)</PresentationFormat>
  <Paragraphs>19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Hitta rätt i ert nya hus </vt:lpstr>
      <vt:lpstr>PowerPoint-presentation</vt:lpstr>
      <vt:lpstr>Vindsförråd på plan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Hitta rätt i ert nya hus </dc:title>
  <dc:creator>Sandra Edberg</dc:creator>
  <cp:lastModifiedBy>Sandra Edberg</cp:lastModifiedBy>
  <cp:revision>1</cp:revision>
  <dcterms:created xsi:type="dcterms:W3CDTF">2021-03-16T10:48:16Z</dcterms:created>
  <dcterms:modified xsi:type="dcterms:W3CDTF">2021-03-16T10:55:52Z</dcterms:modified>
</cp:coreProperties>
</file>