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1" r:id="rId2"/>
    <p:sldId id="256" r:id="rId3"/>
    <p:sldId id="257" r:id="rId4"/>
    <p:sldId id="258" r:id="rId5"/>
    <p:sldId id="259" r:id="rId6"/>
    <p:sldId id="260" r:id="rId7"/>
  </p:sldIdLst>
  <p:sldSz cx="12192000" cy="6858000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80" d="100"/>
          <a:sy n="80" d="100"/>
        </p:scale>
        <p:origin x="126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AE7FE1-4739-4ABB-94D8-59B215AA5F76}" type="datetimeFigureOut">
              <a:rPr lang="sv-SE" smtClean="0"/>
              <a:t>2020-04-25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B4E7F-04DD-44EA-84CC-A90AF5E254F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00107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2020-03-06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Hissbyte Brf Violen/BF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F191-023A-4995-A1DB-15FD80E8AB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63921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2020-03-06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Hissbyte Brf Violen/BF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F191-023A-4995-A1DB-15FD80E8AB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79337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2020-03-06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Hissbyte Brf Violen/BF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F191-023A-4995-A1DB-15FD80E8AB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7548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2020-03-06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Hissbyte Brf Violen/BF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F191-023A-4995-A1DB-15FD80E8AB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37020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2020-03-06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Hissbyte Brf Violen/BF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F191-023A-4995-A1DB-15FD80E8AB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62929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2020-03-06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Hissbyte Brf Violen/BF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F191-023A-4995-A1DB-15FD80E8AB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72260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2020-03-06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Hissbyte Brf Violen/BF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F191-023A-4995-A1DB-15FD80E8AB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1532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2020-03-06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Hissbyte Brf Violen/BF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F191-023A-4995-A1DB-15FD80E8AB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65838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2020-03-06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Hissbyte Brf Violen/BF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F191-023A-4995-A1DB-15FD80E8AB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20573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2020-03-06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Hissbyte Brf Violen/BF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F191-023A-4995-A1DB-15FD80E8AB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8549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2020-03-06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Hissbyte Brf Violen/BF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F191-023A-4995-A1DB-15FD80E8AB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0727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v-SE"/>
              <a:t>2020-03-06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v-SE"/>
              <a:t>Hissbyte Brf Violen/BF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DF191-023A-4995-A1DB-15FD80E8ABA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33493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b="1" dirty="0"/>
              <a:t>Tidplan för byte av hissar, så som det ser ut just nu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Fridhemsgatan 18A: </a:t>
            </a:r>
          </a:p>
          <a:p>
            <a:pPr lvl="1"/>
            <a:r>
              <a:rPr lang="sv-SE" dirty="0"/>
              <a:t>Start v34, första veckan rivning av befintlig hiss, resten är montering av nya</a:t>
            </a:r>
          </a:p>
          <a:p>
            <a:pPr lvl="1"/>
            <a:r>
              <a:rPr lang="sv-SE" dirty="0"/>
              <a:t>Färdig v38</a:t>
            </a:r>
          </a:p>
          <a:p>
            <a:pPr lvl="1"/>
            <a:endParaRPr lang="sv-SE" dirty="0"/>
          </a:p>
          <a:p>
            <a:r>
              <a:rPr lang="sv-SE" dirty="0"/>
              <a:t>Fridhemsgatan 18B</a:t>
            </a:r>
          </a:p>
          <a:p>
            <a:pPr lvl="1"/>
            <a:r>
              <a:rPr lang="sv-SE" dirty="0"/>
              <a:t>Start v38, första veckan rivning av befintlig hiss, resten är montering av nya</a:t>
            </a:r>
          </a:p>
          <a:p>
            <a:pPr lvl="1"/>
            <a:r>
              <a:rPr lang="sv-SE" dirty="0"/>
              <a:t>Färdig v42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Hissbyte Brf Violen/BF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2020-03-06</a:t>
            </a:r>
          </a:p>
        </p:txBody>
      </p:sp>
    </p:spTree>
    <p:extLst>
      <p:ext uri="{BB962C8B-B14F-4D97-AF65-F5344CB8AC3E}">
        <p14:creationId xmlns:p14="http://schemas.microsoft.com/office/powerpoint/2010/main" val="4176739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Hissmateial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825625"/>
            <a:ext cx="2417064" cy="4351338"/>
          </a:xfrm>
        </p:spPr>
        <p:txBody>
          <a:bodyPr/>
          <a:lstStyle/>
          <a:p>
            <a:r>
              <a:rPr lang="sv-SE" dirty="0"/>
              <a:t>Notera färger inte korrekta </a:t>
            </a:r>
          </a:p>
          <a:p>
            <a:r>
              <a:rPr lang="sv-SE" dirty="0"/>
              <a:t>Den vita är lätt krämfärgad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t="7028"/>
          <a:stretch/>
        </p:blipFill>
        <p:spPr>
          <a:xfrm>
            <a:off x="7221953" y="18288"/>
            <a:ext cx="4583419" cy="665326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907024" y="1563624"/>
            <a:ext cx="8204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Väggar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254216" y="3333674"/>
            <a:ext cx="2126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Golv och handledare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514671" y="5361032"/>
            <a:ext cx="1605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Spegel o sockel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431" y="3236809"/>
            <a:ext cx="4590686" cy="3840813"/>
          </a:xfrm>
          <a:prstGeom prst="rect">
            <a:avLst/>
          </a:prstGeom>
        </p:spPr>
      </p:pic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Hissbyte Brf Violen/BF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2020-03-06</a:t>
            </a:r>
          </a:p>
        </p:txBody>
      </p:sp>
    </p:spTree>
    <p:extLst>
      <p:ext uri="{BB962C8B-B14F-4D97-AF65-F5344CB8AC3E}">
        <p14:creationId xmlns:p14="http://schemas.microsoft.com/office/powerpoint/2010/main" val="2387325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Tak och Dörrar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0" y="708236"/>
            <a:ext cx="5413247" cy="628184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 rot="19371959">
            <a:off x="1029142" y="3495218"/>
            <a:ext cx="4563750" cy="707886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sv-SE" sz="4000" dirty="0"/>
              <a:t>Preliminärt utseende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Hissbyte Brf Violen/BF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2020-03-06</a:t>
            </a:r>
          </a:p>
        </p:txBody>
      </p:sp>
    </p:spTree>
    <p:extLst>
      <p:ext uri="{BB962C8B-B14F-4D97-AF65-F5344CB8AC3E}">
        <p14:creationId xmlns:p14="http://schemas.microsoft.com/office/powerpoint/2010/main" val="3518794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Manöverpanel och Våningsvisare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8233" y="1404358"/>
            <a:ext cx="5854757" cy="525247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547" y="2253353"/>
            <a:ext cx="4590686" cy="3840813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Hissbyte Brf Violen/BF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2020-03-06</a:t>
            </a:r>
          </a:p>
        </p:txBody>
      </p:sp>
    </p:spTree>
    <p:extLst>
      <p:ext uri="{BB962C8B-B14F-4D97-AF65-F5344CB8AC3E}">
        <p14:creationId xmlns:p14="http://schemas.microsoft.com/office/powerpoint/2010/main" val="3905861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Hisskorgen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8564" b="2986"/>
          <a:stretch/>
        </p:blipFill>
        <p:spPr>
          <a:xfrm>
            <a:off x="4699384" y="365125"/>
            <a:ext cx="5012245" cy="649131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545" y="2041134"/>
            <a:ext cx="4590686" cy="384081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90589" y="4138682"/>
            <a:ext cx="1504003" cy="123798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090589" y="3769350"/>
            <a:ext cx="1334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Svart Fällsits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Hissbyte Brf Violen/BF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2020-03-06</a:t>
            </a:r>
          </a:p>
        </p:txBody>
      </p:sp>
    </p:spTree>
    <p:extLst>
      <p:ext uri="{BB962C8B-B14F-4D97-AF65-F5344CB8AC3E}">
        <p14:creationId xmlns:p14="http://schemas.microsoft.com/office/powerpoint/2010/main" val="3655440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Hisskorgen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6477" b="7266"/>
          <a:stretch/>
        </p:blipFill>
        <p:spPr>
          <a:xfrm>
            <a:off x="4750031" y="649224"/>
            <a:ext cx="6697010" cy="599846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467344" y="393192"/>
            <a:ext cx="24867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Mot dörren inne i hissen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65302" y="393192"/>
            <a:ext cx="21472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När du går in i hissen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264" y="1725001"/>
            <a:ext cx="4596782" cy="3846909"/>
          </a:xfrm>
          <a:prstGeom prst="rect">
            <a:avLst/>
          </a:prstGeom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Hissbyte Brf Violen/BF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2020-03-06</a:t>
            </a:r>
          </a:p>
        </p:txBody>
      </p:sp>
    </p:spTree>
    <p:extLst>
      <p:ext uri="{BB962C8B-B14F-4D97-AF65-F5344CB8AC3E}">
        <p14:creationId xmlns:p14="http://schemas.microsoft.com/office/powerpoint/2010/main" val="4138719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</TotalTime>
  <Words>128</Words>
  <Application>Microsoft Office PowerPoint</Application>
  <PresentationFormat>Bredbild</PresentationFormat>
  <Paragraphs>34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Tidplan för byte av hissar, så som det ser ut just nu</vt:lpstr>
      <vt:lpstr>Hissmateial</vt:lpstr>
      <vt:lpstr>Tak och Dörrar</vt:lpstr>
      <vt:lpstr>Manöverpanel och Våningsvisare</vt:lpstr>
      <vt:lpstr>Hisskorgen</vt:lpstr>
      <vt:lpstr>Hisskorgen</vt:lpstr>
    </vt:vector>
  </TitlesOfParts>
  <Company>VolvoIT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Hissmateial</dc:title>
  <dc:creator>Franzon Bo</dc:creator>
  <cp:lastModifiedBy>Bengt Hägglund</cp:lastModifiedBy>
  <cp:revision>7</cp:revision>
  <cp:lastPrinted>2020-03-06T13:20:27Z</cp:lastPrinted>
  <dcterms:created xsi:type="dcterms:W3CDTF">2020-03-06T06:25:00Z</dcterms:created>
  <dcterms:modified xsi:type="dcterms:W3CDTF">2020-04-25T09:59:30Z</dcterms:modified>
</cp:coreProperties>
</file>