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3" r:id="rId2"/>
    <p:sldId id="258" r:id="rId3"/>
    <p:sldId id="271" r:id="rId4"/>
    <p:sldId id="272" r:id="rId5"/>
  </p:sldIdLst>
  <p:sldSz cx="9144000" cy="6858000" type="screen4x3"/>
  <p:notesSz cx="6858000" cy="9945688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C60A"/>
    <a:srgbClr val="0000FF"/>
    <a:srgbClr val="0033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6678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6678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FEE3E2D-44C4-46A7-B4AE-290ECF99ED4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10971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301AFA7-6A78-4AB3-AFBE-AE282114A122}" type="datetimeFigureOut">
              <a:rPr lang="sv-SE"/>
              <a:pPr>
                <a:defRPr/>
              </a:pPr>
              <a:t>2013-05-04</a:t>
            </a:fld>
            <a:endParaRPr lang="sv-SE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202"/>
            <a:ext cx="5486400" cy="447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6678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6678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88748D7-ED63-4FDC-963B-5F3AD44DE1F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50558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8CFC6-5AB1-4AA0-81D6-93A400C20C8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5F245-94E9-40E1-86DA-18703D198A8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3F1D3-60F7-4315-BFBC-12CC31CFF30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819ED-0EC5-4C32-BF19-20FBC836348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E51D8-4B29-421A-88D2-3D4E05AA9D4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1FD39-C48A-47CA-B766-A7EBECC8D91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A8942-ED16-4922-AC1A-8CDFEF98C53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02252-1C53-4AFB-AC3A-4E4C5458546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0A8A5-E2E5-49F0-A6FA-5ED009E4945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A160B-D348-4E10-BCDF-1222578CFE3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10125-DA66-4C48-B293-129620DAAC2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B5D54E-7553-456E-B281-CD9D7A6BC4C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v-SE" dirty="0" smtClean="0">
                <a:solidFill>
                  <a:schemeClr val="accent2"/>
                </a:solidFill>
              </a:rPr>
              <a:t>Föreningsstämma 16/5 </a:t>
            </a:r>
            <a:r>
              <a:rPr lang="sv-SE" dirty="0" err="1" smtClean="0">
                <a:solidFill>
                  <a:schemeClr val="accent2"/>
                </a:solidFill>
              </a:rPr>
              <a:t>kl</a:t>
            </a:r>
            <a:r>
              <a:rPr lang="sv-SE" dirty="0" smtClean="0">
                <a:solidFill>
                  <a:schemeClr val="accent2"/>
                </a:solidFill>
              </a:rPr>
              <a:t> 19.00</a:t>
            </a:r>
          </a:p>
        </p:txBody>
      </p:sp>
      <p:sp>
        <p:nvSpPr>
          <p:cNvPr id="26626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1423988"/>
            <a:ext cx="7427912" cy="4525962"/>
          </a:xfrm>
        </p:spPr>
        <p:txBody>
          <a:bodyPr/>
          <a:lstStyle/>
          <a:p>
            <a:pPr algn="ctr">
              <a:buNone/>
            </a:pPr>
            <a:endParaRPr lang="sv-SE" sz="2000" b="1" dirty="0" smtClean="0"/>
          </a:p>
          <a:p>
            <a:pPr algn="ctr">
              <a:buNone/>
            </a:pPr>
            <a:endParaRPr lang="sv-SE" sz="2000" b="1" dirty="0"/>
          </a:p>
          <a:p>
            <a:pPr algn="ctr">
              <a:buNone/>
            </a:pPr>
            <a:r>
              <a:rPr lang="sv-SE" sz="2000" b="1" dirty="0" smtClean="0"/>
              <a:t>Här kommer kompletterande information:</a:t>
            </a:r>
          </a:p>
          <a:p>
            <a:pPr algn="ctr">
              <a:buNone/>
            </a:pPr>
            <a:endParaRPr lang="sv-SE" sz="2000" b="1" dirty="0" smtClean="0"/>
          </a:p>
          <a:p>
            <a:pPr algn="ctr"/>
            <a:r>
              <a:rPr lang="sv-SE" sz="2000" b="1" dirty="0" smtClean="0"/>
              <a:t>Valberedningens förslag</a:t>
            </a:r>
          </a:p>
          <a:p>
            <a:pPr algn="ctr"/>
            <a:r>
              <a:rPr lang="sv-SE" sz="2000" b="1" dirty="0" smtClean="0"/>
              <a:t>Inlämnad motion</a:t>
            </a:r>
          </a:p>
          <a:p>
            <a:pPr algn="ctr"/>
            <a:endParaRPr lang="sv-SE" sz="2000" b="1" dirty="0"/>
          </a:p>
          <a:p>
            <a:pPr algn="ctr"/>
            <a:endParaRPr lang="sv-SE" sz="2000" b="1" dirty="0" smtClean="0"/>
          </a:p>
          <a:p>
            <a:pPr marL="0" indent="0" algn="ctr">
              <a:buNone/>
            </a:pPr>
            <a:r>
              <a:rPr lang="sv-SE" sz="2000" b="1" dirty="0" smtClean="0"/>
              <a:t>Vi ses i föreningslokalen!</a:t>
            </a:r>
          </a:p>
        </p:txBody>
      </p:sp>
      <p:sp>
        <p:nvSpPr>
          <p:cNvPr id="26627" name="Line 7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6628" name="Line 9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259032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/>
              <a:t>Brf Fridhem </a:t>
            </a:r>
            <a:r>
              <a:rPr lang="sv-SE" sz="1200" dirty="0" smtClean="0"/>
              <a:t>2013-05-16 </a:t>
            </a:r>
            <a:r>
              <a:rPr lang="sv-SE" sz="1200" dirty="0"/>
              <a:t>Ulf Alpsten</a:t>
            </a:r>
          </a:p>
        </p:txBody>
      </p:sp>
    </p:spTree>
    <p:extLst>
      <p:ext uri="{BB962C8B-B14F-4D97-AF65-F5344CB8AC3E}">
        <p14:creationId xmlns:p14="http://schemas.microsoft.com/office/powerpoint/2010/main" val="127168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 smtClean="0">
                <a:solidFill>
                  <a:schemeClr val="accent2"/>
                </a:solidFill>
              </a:rPr>
              <a:t>Valberedningens förslag</a:t>
            </a:r>
          </a:p>
        </p:txBody>
      </p:sp>
      <p:sp>
        <p:nvSpPr>
          <p:cNvPr id="2560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39750" y="1285875"/>
            <a:ext cx="8280722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sv-SE" sz="2000" u="sng" dirty="0" smtClean="0"/>
              <a:t>Namn</a:t>
            </a:r>
            <a:r>
              <a:rPr lang="sv-SE" sz="2000" dirty="0" smtClean="0"/>
              <a:t>			</a:t>
            </a:r>
            <a:r>
              <a:rPr lang="sv-SE" sz="2000" u="sng" dirty="0" smtClean="0"/>
              <a:t>Status</a:t>
            </a:r>
            <a:r>
              <a:rPr lang="sv-SE" sz="2000" dirty="0" smtClean="0"/>
              <a:t>		</a:t>
            </a:r>
            <a:r>
              <a:rPr lang="sv-SE" sz="2000" u="sng" dirty="0" smtClean="0"/>
              <a:t>Vald</a:t>
            </a:r>
            <a:r>
              <a:rPr lang="sv-SE" sz="2000" dirty="0" smtClean="0"/>
              <a:t>  </a:t>
            </a:r>
            <a:r>
              <a:rPr lang="sv-SE" sz="2000" u="sng" dirty="0" smtClean="0"/>
              <a:t>Ant. år</a:t>
            </a:r>
            <a:r>
              <a:rPr lang="sv-SE" sz="2000" dirty="0" smtClean="0"/>
              <a:t>  Förslag</a:t>
            </a:r>
            <a:endParaRPr lang="sv-SE" sz="2000" u="sng" dirty="0" smtClean="0"/>
          </a:p>
          <a:p>
            <a:pPr>
              <a:lnSpc>
                <a:spcPct val="80000"/>
              </a:lnSpc>
              <a:buFontTx/>
              <a:buNone/>
            </a:pPr>
            <a:endParaRPr lang="sv-SE" sz="2000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Ulf Alpsten		Ordinarie	2011	2      Omval 1 år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Rolf Andersson		Ordinarie	2012	2      -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Nils Ericsson		Ordinarie	2011	2      Omval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Berith Gredenmo	Ordinarie	2012	2      -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Christer Mörk		Ordinarie	2012	2      -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Lena Wästfelt		Ordinarie	2011	2      Omval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Mikael Svenske		Ordinarie		        Väljs av HSB</a:t>
            </a:r>
          </a:p>
          <a:p>
            <a:pPr>
              <a:lnSpc>
                <a:spcPct val="80000"/>
              </a:lnSpc>
              <a:buFontTx/>
              <a:buNone/>
            </a:pPr>
            <a:endParaRPr lang="sv-SE" sz="2000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Patrik Moks		Suppleant	2012	2      -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2000" dirty="0" smtClean="0"/>
              <a:t>Katarina Cederholm </a:t>
            </a:r>
            <a:r>
              <a:rPr lang="en-GB" sz="2000" dirty="0" err="1" smtClean="0"/>
              <a:t>Bundock</a:t>
            </a:r>
            <a:r>
              <a:rPr lang="en-GB" sz="2000" dirty="0" smtClean="0"/>
              <a:t> </a:t>
            </a:r>
            <a:r>
              <a:rPr lang="en-GB" sz="2000" dirty="0" err="1" smtClean="0"/>
              <a:t>Suppleant</a:t>
            </a:r>
            <a:r>
              <a:rPr lang="en-GB" sz="2000" dirty="0" smtClean="0"/>
              <a:t>	2012	2      -</a:t>
            </a:r>
            <a:endParaRPr lang="sv-SE" sz="2000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Carina Prinzell		Suppleant	2012	1      Omval 2 år</a:t>
            </a:r>
            <a:endParaRPr lang="en-GB" sz="2000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Camilla Brännfors	Suppleant		        Väljs av HSB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v-SE" sz="2000" dirty="0" smtClean="0"/>
          </a:p>
        </p:txBody>
      </p:sp>
      <p:sp>
        <p:nvSpPr>
          <p:cNvPr id="25603" name="Line 7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5604" name="Line 9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259032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/>
              <a:t>Brf Fridhem </a:t>
            </a:r>
            <a:r>
              <a:rPr lang="sv-SE" sz="1200" dirty="0" smtClean="0"/>
              <a:t>2013-05-16 </a:t>
            </a:r>
            <a:r>
              <a:rPr lang="sv-SE" sz="1200" dirty="0"/>
              <a:t>Ulf Alpsten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v-SE" smtClean="0">
                <a:solidFill>
                  <a:schemeClr val="accent2"/>
                </a:solidFill>
              </a:rPr>
              <a:t>Valberedningens förslag</a:t>
            </a:r>
          </a:p>
        </p:txBody>
      </p:sp>
      <p:sp>
        <p:nvSpPr>
          <p:cNvPr id="26626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1423988"/>
            <a:ext cx="7427912" cy="4525962"/>
          </a:xfrm>
        </p:spPr>
        <p:txBody>
          <a:bodyPr/>
          <a:lstStyle/>
          <a:p>
            <a:pPr>
              <a:buNone/>
            </a:pPr>
            <a:r>
              <a:rPr lang="sv-SE" sz="2000" b="1" dirty="0" smtClean="0"/>
              <a:t>Förslag till omval ordinarie styrelseledamöter</a:t>
            </a:r>
            <a:endParaRPr lang="sv-SE" sz="2000" dirty="0" smtClean="0"/>
          </a:p>
          <a:p>
            <a:r>
              <a:rPr lang="sv-SE" sz="2000" dirty="0" smtClean="0"/>
              <a:t>Ulf Alpsten 1 år	Fridhemsgatan 16</a:t>
            </a:r>
          </a:p>
          <a:p>
            <a:r>
              <a:rPr lang="sv-SE" sz="2000" dirty="0" smtClean="0"/>
              <a:t>Nils Ericsson	 2 år	Karlsviksgatan 15</a:t>
            </a:r>
          </a:p>
          <a:p>
            <a:r>
              <a:rPr lang="sv-SE" sz="2000" dirty="0" smtClean="0"/>
              <a:t>Lena Wästfelt 2 år	Hantverkargatan 85	</a:t>
            </a:r>
          </a:p>
          <a:p>
            <a:pPr>
              <a:buNone/>
            </a:pPr>
            <a:r>
              <a:rPr lang="sv-SE" sz="2000" b="1" dirty="0" smtClean="0"/>
              <a:t>Förslag till omval styrelsesuppleanter</a:t>
            </a:r>
            <a:r>
              <a:rPr lang="sv-SE" sz="2000" dirty="0" smtClean="0"/>
              <a:t>	</a:t>
            </a:r>
          </a:p>
          <a:p>
            <a:r>
              <a:rPr lang="sv-SE" sz="2000" dirty="0" smtClean="0"/>
              <a:t>Carina Prinzell 2 år	</a:t>
            </a:r>
            <a:r>
              <a:rPr lang="sv-SE" sz="2000" dirty="0" err="1" smtClean="0"/>
              <a:t>Mitisgatan</a:t>
            </a:r>
            <a:r>
              <a:rPr lang="sv-SE" sz="2000" dirty="0" smtClean="0"/>
              <a:t> 4</a:t>
            </a:r>
          </a:p>
          <a:p>
            <a:pPr>
              <a:buNone/>
            </a:pPr>
            <a:r>
              <a:rPr lang="sv-SE" sz="2000" b="1" dirty="0" smtClean="0"/>
              <a:t>Förslag till revisorer, väljs på 1 år </a:t>
            </a:r>
            <a:endParaRPr lang="sv-SE" sz="2000" dirty="0" smtClean="0"/>
          </a:p>
          <a:p>
            <a:r>
              <a:rPr lang="sv-SE" sz="2000" dirty="0" smtClean="0"/>
              <a:t>Arnold Rydman	Ordinarie		Omval	</a:t>
            </a:r>
          </a:p>
          <a:p>
            <a:r>
              <a:rPr lang="sv-SE" sz="2000" dirty="0" smtClean="0"/>
              <a:t>Natalie </a:t>
            </a:r>
            <a:r>
              <a:rPr lang="sv-SE" sz="2000" dirty="0" err="1" smtClean="0"/>
              <a:t>Zuo</a:t>
            </a:r>
            <a:r>
              <a:rPr lang="sv-SE" sz="2000" dirty="0" smtClean="0"/>
              <a:t>		Suppleant		Omval	</a:t>
            </a:r>
            <a:endParaRPr lang="sv-SE" sz="2000" b="1" dirty="0" smtClean="0"/>
          </a:p>
          <a:p>
            <a:pPr>
              <a:buNone/>
            </a:pPr>
            <a:r>
              <a:rPr lang="sv-SE" sz="2000" b="1" dirty="0" smtClean="0"/>
              <a:t>Förslag till valberedning, väljs på 1 år</a:t>
            </a:r>
            <a:endParaRPr lang="sv-SE" sz="2000" dirty="0" smtClean="0"/>
          </a:p>
          <a:p>
            <a:r>
              <a:rPr lang="sv-SE" sz="2000" dirty="0" smtClean="0"/>
              <a:t>Annika Borg	</a:t>
            </a:r>
            <a:r>
              <a:rPr lang="sv-SE" sz="2000" dirty="0" smtClean="0"/>
              <a:t>	</a:t>
            </a:r>
            <a:r>
              <a:rPr lang="sv-SE" sz="2000" dirty="0" smtClean="0"/>
              <a:t>		</a:t>
            </a:r>
            <a:r>
              <a:rPr lang="sv-SE" sz="2000" dirty="0" smtClean="0"/>
              <a:t>	</a:t>
            </a:r>
            <a:r>
              <a:rPr lang="sv-SE" sz="2000" dirty="0" smtClean="0"/>
              <a:t>Nyval</a:t>
            </a:r>
            <a:endParaRPr lang="sv-SE" sz="2000" dirty="0" smtClean="0"/>
          </a:p>
          <a:p>
            <a:r>
              <a:rPr lang="sv-SE" sz="2000" dirty="0" smtClean="0"/>
              <a:t>Irene </a:t>
            </a:r>
            <a:r>
              <a:rPr lang="sv-SE" sz="2000" dirty="0" err="1" smtClean="0"/>
              <a:t>Castellanos</a:t>
            </a:r>
            <a:r>
              <a:rPr lang="sv-SE" sz="2000" dirty="0" smtClean="0"/>
              <a:t>				Nyval</a:t>
            </a:r>
          </a:p>
          <a:p>
            <a:r>
              <a:rPr lang="sv-SE" sz="2000" dirty="0"/>
              <a:t>Harald Edquist	Sammankallande	Omval</a:t>
            </a:r>
          </a:p>
        </p:txBody>
      </p:sp>
      <p:sp>
        <p:nvSpPr>
          <p:cNvPr id="26627" name="Line 7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6628" name="Line 9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259032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/>
              <a:t>Brf Fridhem </a:t>
            </a:r>
            <a:r>
              <a:rPr lang="sv-SE" sz="1200" dirty="0" smtClean="0"/>
              <a:t>2013-05-16 </a:t>
            </a:r>
            <a:r>
              <a:rPr lang="sv-SE" sz="1200" dirty="0"/>
              <a:t>Ulf Alpsten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v-SE" dirty="0" smtClean="0">
                <a:solidFill>
                  <a:schemeClr val="accent2"/>
                </a:solidFill>
              </a:rPr>
              <a:t>Motion till stämman</a:t>
            </a:r>
          </a:p>
        </p:txBody>
      </p:sp>
      <p:sp>
        <p:nvSpPr>
          <p:cNvPr id="26626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1423988"/>
            <a:ext cx="7427912" cy="4525962"/>
          </a:xfrm>
        </p:spPr>
        <p:txBody>
          <a:bodyPr/>
          <a:lstStyle/>
          <a:p>
            <a:pPr>
              <a:buNone/>
            </a:pPr>
            <a:r>
              <a:rPr lang="sv-SE" sz="2000" b="1" dirty="0" smtClean="0"/>
              <a:t>Catharina </a:t>
            </a:r>
            <a:r>
              <a:rPr lang="sv-SE" sz="2000" b="1" dirty="0" err="1" smtClean="0"/>
              <a:t>Kipp</a:t>
            </a:r>
            <a:r>
              <a:rPr lang="sv-SE" sz="2000" b="1" dirty="0" smtClean="0"/>
              <a:t>, lägenhet 54, har lämnat in följande motion:</a:t>
            </a:r>
          </a:p>
          <a:p>
            <a:pPr>
              <a:buNone/>
            </a:pPr>
            <a:r>
              <a:rPr lang="sv-SE" sz="1600" b="1" dirty="0" smtClean="0"/>
              <a:t>Jag föreslår att föreningen bör överväga att göra ett cykelställ som ersättning för sandlådan på gården – mot Hantverkargatan 87, dvs ta bort den nuvarande sandlådan under tak. Här kan då säkerligen minst tio cyklar parkeras i ställ – och i så fall under tak (taket bör således behållas). På så sätt kan trycket på cykelställen vid Karlsviksgatan 15 lätta. Det är inte lämpligt att cyklar ställs utanför ställen vid Karlsviksgatan 15 – det blir trångt och fult.</a:t>
            </a:r>
            <a:endParaRPr lang="sv-SE" sz="1600" b="1" dirty="0"/>
          </a:p>
          <a:p>
            <a:pPr>
              <a:buNone/>
            </a:pPr>
            <a:endParaRPr lang="sv-SE" sz="2000" b="1" dirty="0" smtClean="0"/>
          </a:p>
          <a:p>
            <a:pPr>
              <a:buNone/>
            </a:pPr>
            <a:r>
              <a:rPr lang="sv-SE" sz="2000" b="1" dirty="0" smtClean="0"/>
              <a:t>Styrelsens förslag till åtgärd:</a:t>
            </a:r>
          </a:p>
          <a:p>
            <a:r>
              <a:rPr lang="sv-SE" sz="2000" b="1" dirty="0" smtClean="0"/>
              <a:t>Styrelsen vill inte minska lekmöjligheterna</a:t>
            </a:r>
          </a:p>
          <a:p>
            <a:r>
              <a:rPr lang="sv-SE" sz="2000" b="1" dirty="0" smtClean="0"/>
              <a:t>Styrelsen plockar bort ej nyttjade cyklar 1-2 ggr per år</a:t>
            </a:r>
          </a:p>
          <a:p>
            <a:r>
              <a:rPr lang="sv-SE" sz="2000" b="1" dirty="0" smtClean="0"/>
              <a:t>Styrelsen är beredd att plocka bort cyklar som inte parkeras i cykelställ</a:t>
            </a:r>
          </a:p>
          <a:p>
            <a:r>
              <a:rPr lang="sv-SE" sz="2000" b="1" dirty="0" smtClean="0"/>
              <a:t>Styrelsen planerar nya cykelställ på förgårdsmarken</a:t>
            </a:r>
            <a:endParaRPr lang="sv-SE" sz="2000" dirty="0" smtClean="0"/>
          </a:p>
        </p:txBody>
      </p:sp>
      <p:sp>
        <p:nvSpPr>
          <p:cNvPr id="26627" name="Line 7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6628" name="Line 9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259032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/>
              <a:t>Brf Fridhem </a:t>
            </a:r>
            <a:r>
              <a:rPr lang="sv-SE" sz="1200" dirty="0" smtClean="0"/>
              <a:t>2013-05-16 </a:t>
            </a:r>
            <a:r>
              <a:rPr lang="sv-SE" sz="1200" dirty="0"/>
              <a:t>Ulf Alpsten</a:t>
            </a:r>
          </a:p>
        </p:txBody>
      </p:sp>
    </p:spTree>
    <p:extLst>
      <p:ext uri="{BB962C8B-B14F-4D97-AF65-F5344CB8AC3E}">
        <p14:creationId xmlns:p14="http://schemas.microsoft.com/office/powerpoint/2010/main" val="335349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1307</TotalTime>
  <Words>189</Words>
  <Application>Microsoft Office PowerPoint</Application>
  <PresentationFormat>Bildspel på skärmen (4:3)</PresentationFormat>
  <Paragraphs>52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7" baseType="lpstr">
      <vt:lpstr>Arial</vt:lpstr>
      <vt:lpstr>Calibri</vt:lpstr>
      <vt:lpstr>Standardformgivning</vt:lpstr>
      <vt:lpstr>Föreningsstämma 16/5 kl 19.00</vt:lpstr>
      <vt:lpstr>Valberedningens förslag</vt:lpstr>
      <vt:lpstr>Valberedningens förslag</vt:lpstr>
      <vt:lpstr>Motion till stämman</vt:lpstr>
    </vt:vector>
  </TitlesOfParts>
  <Company>Vinco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Välkomna! Brf Fridhem extra stämma och ekonomimöte</dc:title>
  <dc:creator>Ulf Alpsten</dc:creator>
  <cp:lastModifiedBy>Harald Edquist</cp:lastModifiedBy>
  <cp:revision>130</cp:revision>
  <cp:lastPrinted>2013-05-03T15:53:25Z</cp:lastPrinted>
  <dcterms:created xsi:type="dcterms:W3CDTF">2009-11-08T20:42:07Z</dcterms:created>
  <dcterms:modified xsi:type="dcterms:W3CDTF">2013-05-04T09:03:34Z</dcterms:modified>
</cp:coreProperties>
</file>