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71" r:id="rId3"/>
    <p:sldId id="272" r:id="rId4"/>
    <p:sldId id="279" r:id="rId5"/>
    <p:sldId id="280" r:id="rId6"/>
    <p:sldId id="281" r:id="rId7"/>
    <p:sldId id="282" r:id="rId8"/>
  </p:sldIdLst>
  <p:sldSz cx="9144000" cy="6858000" type="screen4x3"/>
  <p:notesSz cx="6669088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 autoAdjust="0"/>
    <p:restoredTop sz="90244" autoAdjust="0"/>
  </p:normalViewPr>
  <p:slideViewPr>
    <p:cSldViewPr>
      <p:cViewPr varScale="1">
        <p:scale>
          <a:sx n="104" d="100"/>
          <a:sy n="104" d="100"/>
        </p:scale>
        <p:origin x="-3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C42BE-E166-497B-9DC7-A1210595B0A9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E9E67-735B-4583-8327-9B4C586AFD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45795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19338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dirty="0" smtClean="0"/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78220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09051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315D-5571-4957-96B2-6B7CDCC7548D}" type="datetimeFigureOut">
              <a:rPr lang="sv-SE" smtClean="0"/>
              <a:pPr/>
              <a:t>2014-11-12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sv-SE" sz="2000" b="1" dirty="0" smtClean="0"/>
              <a:t/>
            </a:r>
            <a:br>
              <a:rPr lang="sv-SE" sz="2000" b="1" dirty="0" smtClean="0"/>
            </a:b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dirty="0" smtClean="0"/>
              <a:t/>
            </a:r>
            <a:br>
              <a:rPr lang="sv-SE" sz="2000" dirty="0" smtClean="0"/>
            </a:br>
            <a:endParaRPr lang="sv-SE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08720"/>
            <a:ext cx="6400800" cy="5328592"/>
          </a:xfrm>
        </p:spPr>
        <p:txBody>
          <a:bodyPr>
            <a:normAutofit fontScale="92500"/>
          </a:bodyPr>
          <a:lstStyle/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2000" b="1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</a:t>
            </a:r>
            <a:r>
              <a:rPr lang="sv-SE" sz="2400" b="1" dirty="0" smtClean="0">
                <a:solidFill>
                  <a:schemeClr val="tx1"/>
                </a:solidFill>
              </a:rPr>
              <a:t>Innevarande år 2014</a:t>
            </a: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Byte av vattenledningar i 21:an -  sista huset, klart november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Planterat julgran övre gården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Har genomfört informationsmöte, även haft allmän visning av balkongprototyp där man haft tillfälle bekanta sig och även att ´titta och känna´ samt ställa frågor till fabrikanten.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Haft extra föreningsstämma med anledning av  ombyggnationen som utföll med 109 för och 3 emot av 112 röster. 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Icke närvarande medlemmar har lämnat samtycke i alla fall utom en lägenhet. ( Ettor som ej har balkong och ej berörs av ombyggnation har ej behövt lämnat samtycke) </a:t>
            </a: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 Bygglov är beviljat och beslut om ombyggnation är inskickat till hyresnämnd för att fastställas (laga kraft)</a:t>
            </a:r>
          </a:p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sv-SE" sz="1100" dirty="0" smtClean="0">
              <a:solidFill>
                <a:schemeClr val="tx1"/>
              </a:solidFill>
            </a:endParaRPr>
          </a:p>
          <a:p>
            <a:endParaRPr lang="sv-SE" sz="1100" b="1" dirty="0">
              <a:solidFill>
                <a:schemeClr val="tx1"/>
              </a:solidFill>
            </a:endParaRPr>
          </a:p>
        </p:txBody>
      </p:sp>
      <p:pic>
        <p:nvPicPr>
          <p:cNvPr id="4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408712" cy="7200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547664" y="1340768"/>
            <a:ext cx="68407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sv-SE" sz="2000" b="1" dirty="0" smtClean="0"/>
              <a:t>Innevarande år 2014 </a:t>
            </a:r>
          </a:p>
          <a:p>
            <a:pPr marL="342900" indent="-342900">
              <a:buFontTx/>
              <a:buChar char="-"/>
            </a:pPr>
            <a:r>
              <a:rPr lang="sv-SE" sz="2000" b="1" dirty="0" smtClean="0"/>
              <a:t>Bytt tvättmaskiner i 19 och 23 efter löpande behov</a:t>
            </a:r>
          </a:p>
          <a:p>
            <a:pPr marL="342900" indent="-342900">
              <a:buFontTx/>
              <a:buChar char="-"/>
            </a:pPr>
            <a:r>
              <a:rPr lang="sv-SE" sz="2000" b="1" dirty="0" smtClean="0"/>
              <a:t>Avgiftsförändring +5% på alla avgifter/hyror ( vilket innebär att en normal 3.a kostar 3.425:- 2014 i stället för 3.261:- 2013.</a:t>
            </a:r>
          </a:p>
          <a:p>
            <a:pPr marL="342900" indent="-342900">
              <a:buFontTx/>
              <a:buChar char="-"/>
            </a:pPr>
            <a:r>
              <a:rPr lang="sv-SE" sz="2000" b="1" dirty="0" smtClean="0"/>
              <a:t>Temporärt stopp för avsättning till Inre fond under året</a:t>
            </a:r>
            <a:endParaRPr lang="sv-SE" sz="2000" b="1" dirty="0"/>
          </a:p>
          <a:p>
            <a:pPr marL="342900" indent="-342900">
              <a:buFontTx/>
              <a:buChar char="-"/>
            </a:pPr>
            <a:endParaRPr lang="sv-SE" sz="2000" b="1" dirty="0"/>
          </a:p>
        </p:txBody>
      </p:sp>
      <p:pic>
        <p:nvPicPr>
          <p:cNvPr id="5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768752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967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7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sz="2000" b="1" dirty="0" smtClean="0"/>
              <a:t>Planer för 2015</a:t>
            </a:r>
          </a:p>
          <a:p>
            <a:pPr lvl="1"/>
            <a:r>
              <a:rPr lang="sv-SE" sz="2000" b="1" dirty="0" smtClean="0"/>
              <a:t>Byte av balkonger under våren/sommaren</a:t>
            </a:r>
          </a:p>
          <a:p>
            <a:pPr lvl="1"/>
            <a:r>
              <a:rPr lang="sv-SE" sz="2000" b="1" dirty="0" smtClean="0"/>
              <a:t>OVK- besiktning</a:t>
            </a:r>
          </a:p>
          <a:p>
            <a:pPr lvl="1"/>
            <a:r>
              <a:rPr lang="sv-SE" sz="2000" b="1" dirty="0" smtClean="0"/>
              <a:t>Rensning ventilations kanaler</a:t>
            </a:r>
          </a:p>
          <a:p>
            <a:pPr lvl="1"/>
            <a:r>
              <a:rPr lang="sv-SE" sz="2000" b="1" dirty="0" smtClean="0"/>
              <a:t>Eventuellt  installation av  vattenmätare  för  senare debitering per lägenhet först och främst varmvatten. Snart ett lagförslag.</a:t>
            </a:r>
          </a:p>
          <a:p>
            <a:pPr lvl="1"/>
            <a:r>
              <a:rPr lang="sv-SE" sz="2000" b="1" dirty="0" smtClean="0"/>
              <a:t>Avgiftsförändring +5% på alla avgifter/hyror (vilket innebär att en normal 3:a kostar 3.595:- 2015 i stället för 3.424:- 2014</a:t>
            </a:r>
          </a:p>
          <a:p>
            <a:pPr lvl="1"/>
            <a:r>
              <a:rPr lang="sv-SE" sz="2000" b="1" dirty="0" smtClean="0"/>
              <a:t>Temporärt stopp för avsättning till Inre fond under året</a:t>
            </a:r>
          </a:p>
          <a:p>
            <a:pPr lvl="1"/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xmlns="" val="39187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2016</a:t>
            </a:r>
          </a:p>
          <a:p>
            <a:r>
              <a:rPr lang="sv-SE" sz="2000" b="1" dirty="0" smtClean="0"/>
              <a:t>Högtryckstvätt gavlar</a:t>
            </a:r>
          </a:p>
          <a:p>
            <a:r>
              <a:rPr lang="sv-SE" sz="2000" b="1" dirty="0" smtClean="0"/>
              <a:t>Diverse mindre målarbeten typ plåthuv och enstaka källaregång/ar</a:t>
            </a:r>
          </a:p>
          <a:p>
            <a:r>
              <a:rPr lang="sv-SE" sz="2000" b="1" dirty="0" smtClean="0"/>
              <a:t>Byte cirkulationspump, värme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v-SE" sz="2000" b="1" dirty="0" smtClean="0"/>
              <a:t>Eventuellt byte till ledlampor på  exteriörbelysning efter att nya direktiv ifrån boverket att efter 1pril 2015 får ej kvicksilverarmatur säljas</a:t>
            </a:r>
          </a:p>
          <a:p>
            <a:endParaRPr lang="sv-SE" sz="2000" b="1" dirty="0" smtClean="0"/>
          </a:p>
          <a:p>
            <a:r>
              <a:rPr lang="sv-SE" sz="2000" b="1" dirty="0" smtClean="0"/>
              <a:t>Avgiftsförändring +5 % på alla avgifter/hyror( vilket innebär att en normal 3:a kostar 3.775:- 2016 i stället  för 3.595:- 2015</a:t>
            </a:r>
          </a:p>
          <a:p>
            <a:r>
              <a:rPr lang="sv-SE" sz="2000" b="1" dirty="0" smtClean="0"/>
              <a:t>Temporär stopp  för avsättning till Inre fond under året</a:t>
            </a:r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2017</a:t>
            </a:r>
          </a:p>
          <a:p>
            <a:r>
              <a:rPr lang="sv-SE" sz="2000" b="1" dirty="0" smtClean="0"/>
              <a:t>Byte av fönster</a:t>
            </a:r>
          </a:p>
          <a:p>
            <a:r>
              <a:rPr lang="sv-SE" sz="2000" b="1" dirty="0"/>
              <a:t>Översyn av samtliga </a:t>
            </a:r>
            <a:r>
              <a:rPr lang="sv-SE" sz="2000" b="1" dirty="0" err="1"/>
              <a:t>lekytor</a:t>
            </a:r>
            <a:r>
              <a:rPr lang="sv-SE" sz="2000" b="1" dirty="0"/>
              <a:t> och ev. utbyte av all sand </a:t>
            </a:r>
            <a:r>
              <a:rPr lang="sv-SE" sz="2000" b="1" dirty="0" err="1"/>
              <a:t>lekytor</a:t>
            </a:r>
            <a:endParaRPr lang="sv-SE" sz="2000" b="1" dirty="0"/>
          </a:p>
          <a:p>
            <a:r>
              <a:rPr lang="sv-SE" sz="2000" b="1" dirty="0"/>
              <a:t>Målning av kvarvarande </a:t>
            </a:r>
            <a:r>
              <a:rPr lang="sv-SE" sz="2000" b="1" dirty="0" smtClean="0"/>
              <a:t>cykelrum</a:t>
            </a:r>
          </a:p>
          <a:p>
            <a:r>
              <a:rPr lang="sv-SE" sz="2000" b="1" dirty="0" smtClean="0"/>
              <a:t>Byte av motorvärmaruttag </a:t>
            </a:r>
          </a:p>
          <a:p>
            <a:r>
              <a:rPr lang="sv-SE" sz="2000" b="1" dirty="0" smtClean="0"/>
              <a:t>Avgiftsförändring +5% på alla avgifter/hyror(vilket  innebär att en normal 3:a kostar3.962:- 2017 i stället för 3.775:- 2016)</a:t>
            </a:r>
          </a:p>
          <a:p>
            <a:r>
              <a:rPr lang="sv-SE" sz="2000" b="1" dirty="0" smtClean="0"/>
              <a:t>Temporär stopp för avsättning till Inre fond under året</a:t>
            </a:r>
          </a:p>
          <a:p>
            <a:endParaRPr lang="sv-SE" sz="2000" b="1" dirty="0" smtClean="0"/>
          </a:p>
          <a:p>
            <a:endParaRPr lang="sv-SE" sz="2000" b="1" dirty="0" smtClean="0"/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2018</a:t>
            </a:r>
          </a:p>
          <a:p>
            <a:r>
              <a:rPr lang="sv-SE" sz="2000" b="1" dirty="0"/>
              <a:t>Byte </a:t>
            </a:r>
            <a:r>
              <a:rPr lang="sv-SE" sz="2000" b="1" dirty="0" err="1"/>
              <a:t>vipp-port</a:t>
            </a:r>
            <a:r>
              <a:rPr lang="sv-SE" sz="2000" b="1" dirty="0"/>
              <a:t> </a:t>
            </a:r>
            <a:r>
              <a:rPr lang="sv-SE" sz="2000" b="1" dirty="0" smtClean="0"/>
              <a:t>varmgarage  </a:t>
            </a:r>
            <a:r>
              <a:rPr lang="sv-SE" sz="2000" b="1" dirty="0"/>
              <a:t>30 st</a:t>
            </a:r>
            <a:r>
              <a:rPr lang="sv-SE" sz="2000" b="1" dirty="0" smtClean="0"/>
              <a:t>.</a:t>
            </a:r>
          </a:p>
          <a:p>
            <a:r>
              <a:rPr lang="sv-SE" sz="2000" b="1" dirty="0" err="1" smtClean="0"/>
              <a:t>Omfogning</a:t>
            </a:r>
            <a:r>
              <a:rPr lang="sv-SE" sz="2000" b="1" dirty="0" smtClean="0"/>
              <a:t> av kakel/klinkers och målning i tvättstugor</a:t>
            </a:r>
          </a:p>
          <a:p>
            <a:r>
              <a:rPr lang="sv-SE" sz="2000" b="1" dirty="0" smtClean="0"/>
              <a:t>Installation av bergvärme på en gård</a:t>
            </a:r>
          </a:p>
          <a:p>
            <a:r>
              <a:rPr lang="sv-SE" sz="2000" b="1" smtClean="0"/>
              <a:t>Högtrycksspolning </a:t>
            </a:r>
            <a:r>
              <a:rPr lang="sv-SE" sz="2000" b="1" dirty="0" smtClean="0"/>
              <a:t>av köks/combistammar</a:t>
            </a:r>
          </a:p>
          <a:p>
            <a:r>
              <a:rPr lang="sv-SE" sz="2000" b="1" dirty="0" smtClean="0"/>
              <a:t>Avgiftsförändring +5% på alla avgifter( vilket innebär att en normal 3:a kostar 4.160:- 2018 i stället för 3.962:- 2017</a:t>
            </a:r>
          </a:p>
          <a:p>
            <a:r>
              <a:rPr lang="sv-SE" sz="2000" b="1" dirty="0" smtClean="0"/>
              <a:t>Temporärt stopp för avsättning till Inre fond under året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 smtClean="0"/>
              <a:t>Planer för 2019</a:t>
            </a:r>
          </a:p>
          <a:p>
            <a:r>
              <a:rPr lang="sv-SE" sz="2000" b="1" dirty="0" smtClean="0"/>
              <a:t>Fasadtvätt tegel/puts</a:t>
            </a:r>
          </a:p>
          <a:p>
            <a:r>
              <a:rPr lang="sv-SE" sz="2000" b="1" dirty="0" smtClean="0"/>
              <a:t>Byte stuprör och hängrännor  </a:t>
            </a:r>
          </a:p>
          <a:p>
            <a:r>
              <a:rPr lang="sv-SE" sz="2000" b="1" dirty="0" smtClean="0"/>
              <a:t>Byte cylinder låssystem</a:t>
            </a:r>
          </a:p>
          <a:p>
            <a:r>
              <a:rPr lang="sv-SE" sz="2000" b="1" dirty="0" smtClean="0"/>
              <a:t>Byte stigare och </a:t>
            </a:r>
            <a:r>
              <a:rPr lang="sv-SE" sz="2000" b="1" dirty="0" err="1" smtClean="0"/>
              <a:t>elcentral</a:t>
            </a:r>
            <a:endParaRPr lang="sv-SE" sz="2000" b="1" dirty="0" smtClean="0"/>
          </a:p>
          <a:p>
            <a:r>
              <a:rPr lang="sv-SE" sz="2000" b="1" dirty="0" smtClean="0"/>
              <a:t>Målning </a:t>
            </a:r>
            <a:r>
              <a:rPr lang="sv-SE" sz="2000" b="1" dirty="0" err="1" smtClean="0"/>
              <a:t>Entre/Trapphus</a:t>
            </a:r>
            <a:endParaRPr lang="sv-SE" sz="2000" b="1" dirty="0" smtClean="0"/>
          </a:p>
          <a:p>
            <a:r>
              <a:rPr lang="sv-SE" sz="2000" b="1" dirty="0" smtClean="0"/>
              <a:t>I nuläget ingen planerad förändring på avgifter/hyror</a:t>
            </a:r>
          </a:p>
          <a:p>
            <a:r>
              <a:rPr lang="sv-SE" sz="2000" b="1" dirty="0" smtClean="0"/>
              <a:t>Återgång till avsättning till Inre fond under året</a:t>
            </a:r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548680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452</Words>
  <Application>Microsoft Office PowerPoint</Application>
  <PresentationFormat>On-screen Show (4:3)</PresentationFormat>
  <Paragraphs>58</Paragraphs>
  <Slides>7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</vt:lpstr>
      <vt:lpstr>Slide 2</vt:lpstr>
      <vt:lpstr>Slide 3</vt:lpstr>
      <vt:lpstr>Slide 4</vt:lpstr>
      <vt:lpstr>Slide 5</vt:lpstr>
      <vt:lpstr>Slide 6</vt:lpstr>
      <vt:lpstr>Slide 7</vt:lpstr>
    </vt:vector>
  </TitlesOfParts>
  <Company>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28nov11 Dragonen</dc:title>
  <dc:creator>49322</dc:creator>
  <cp:lastModifiedBy>49322</cp:lastModifiedBy>
  <cp:revision>167</cp:revision>
  <dcterms:created xsi:type="dcterms:W3CDTF">2011-10-28T06:37:00Z</dcterms:created>
  <dcterms:modified xsi:type="dcterms:W3CDTF">2014-11-12T10:10:55Z</dcterms:modified>
</cp:coreProperties>
</file>