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2" r:id="rId11"/>
    <p:sldId id="266" r:id="rId12"/>
    <p:sldId id="26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92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AFA5-BDBB-47BA-8EEF-5596F799675D}" type="datetimeFigureOut">
              <a:rPr lang="sv-SE" smtClean="0"/>
              <a:t>2018-09-15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E583-54EF-4DDA-9105-8045AB6D24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91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AFA5-BDBB-47BA-8EEF-5596F799675D}" type="datetimeFigureOut">
              <a:rPr lang="sv-SE" smtClean="0"/>
              <a:t>2018-09-15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E583-54EF-4DDA-9105-8045AB6D24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7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AFA5-BDBB-47BA-8EEF-5596F799675D}" type="datetimeFigureOut">
              <a:rPr lang="sv-SE" smtClean="0"/>
              <a:t>2018-09-15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E583-54EF-4DDA-9105-8045AB6D24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35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AFA5-BDBB-47BA-8EEF-5596F799675D}" type="datetimeFigureOut">
              <a:rPr lang="sv-SE" smtClean="0"/>
              <a:t>2018-09-15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E583-54EF-4DDA-9105-8045AB6D24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89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AFA5-BDBB-47BA-8EEF-5596F799675D}" type="datetimeFigureOut">
              <a:rPr lang="sv-SE" smtClean="0"/>
              <a:t>2018-09-15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E583-54EF-4DDA-9105-8045AB6D24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88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AFA5-BDBB-47BA-8EEF-5596F799675D}" type="datetimeFigureOut">
              <a:rPr lang="sv-SE" smtClean="0"/>
              <a:t>2018-09-15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E583-54EF-4DDA-9105-8045AB6D24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58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AFA5-BDBB-47BA-8EEF-5596F799675D}" type="datetimeFigureOut">
              <a:rPr lang="sv-SE" smtClean="0"/>
              <a:t>2018-09-15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E583-54EF-4DDA-9105-8045AB6D24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05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AFA5-BDBB-47BA-8EEF-5596F799675D}" type="datetimeFigureOut">
              <a:rPr lang="sv-SE" smtClean="0"/>
              <a:t>2018-09-15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E583-54EF-4DDA-9105-8045AB6D24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81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AFA5-BDBB-47BA-8EEF-5596F799675D}" type="datetimeFigureOut">
              <a:rPr lang="sv-SE" smtClean="0"/>
              <a:t>2018-09-15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E583-54EF-4DDA-9105-8045AB6D24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10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AFA5-BDBB-47BA-8EEF-5596F799675D}" type="datetimeFigureOut">
              <a:rPr lang="sv-SE" smtClean="0"/>
              <a:t>2018-09-15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E583-54EF-4DDA-9105-8045AB6D24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3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AFA5-BDBB-47BA-8EEF-5596F799675D}" type="datetimeFigureOut">
              <a:rPr lang="sv-SE" smtClean="0"/>
              <a:t>2018-09-15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E583-54EF-4DDA-9105-8045AB6D24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64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7AFA5-BDBB-47BA-8EEF-5596F799675D}" type="datetimeFigureOut">
              <a:rPr lang="sv-SE" smtClean="0"/>
              <a:t>2018-09-15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E583-54EF-4DDA-9105-8045AB6D24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03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sarogelius@hot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b.se/goteborg/brf/millestolp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VÄLKOMMEN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HSB BRF MILLESTOLPE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57" y="4905164"/>
            <a:ext cx="1800200" cy="14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Millesgården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Går att hyra för kalas och övernattning m.m.</a:t>
            </a:r>
          </a:p>
          <a:p>
            <a:endParaRPr lang="sv-SE" dirty="0"/>
          </a:p>
          <a:p>
            <a:r>
              <a:rPr lang="sv-SE" dirty="0" smtClean="0"/>
              <a:t>Vuxenkalas 250kr</a:t>
            </a:r>
          </a:p>
          <a:p>
            <a:r>
              <a:rPr lang="sv-SE" dirty="0" smtClean="0"/>
              <a:t>Barnkalas    150kr</a:t>
            </a:r>
          </a:p>
          <a:p>
            <a:r>
              <a:rPr lang="sv-SE" dirty="0" smtClean="0"/>
              <a:t>Övernattning  200kr/dygn </a:t>
            </a:r>
          </a:p>
          <a:p>
            <a:r>
              <a:rPr lang="sv-SE" sz="1600" dirty="0" smtClean="0"/>
              <a:t>Aktiviteter där alla boende bjuds in till är gratis  annars 150kr per gång.</a:t>
            </a:r>
          </a:p>
          <a:p>
            <a:endParaRPr lang="sv-SE" sz="1600" dirty="0"/>
          </a:p>
          <a:p>
            <a:r>
              <a:rPr lang="sv-SE" dirty="0" smtClean="0"/>
              <a:t>Ansvarig uthyrning: Åsa Helgonagatan 148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</a:t>
            </a:r>
            <a:r>
              <a:rPr lang="sv-SE" dirty="0" smtClean="0">
                <a:hlinkClick r:id="rId2"/>
              </a:rPr>
              <a:t>asarogelius@hotmail.com</a:t>
            </a:r>
            <a:r>
              <a:rPr lang="sv-SE" dirty="0" smtClean="0"/>
              <a:t> </a:t>
            </a:r>
          </a:p>
          <a:p>
            <a:r>
              <a:rPr lang="sv-SE" dirty="0" smtClean="0"/>
              <a:t>070-1713959</a:t>
            </a:r>
          </a:p>
        </p:txBody>
      </p:sp>
    </p:spTree>
    <p:extLst>
      <p:ext uri="{BB962C8B-B14F-4D97-AF65-F5344CB8AC3E}">
        <p14:creationId xmlns:p14="http://schemas.microsoft.com/office/powerpoint/2010/main" val="135449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365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796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2212181"/>
            <a:ext cx="2463800" cy="3302000"/>
          </a:xfrm>
        </p:spPr>
      </p:pic>
    </p:spTree>
    <p:extLst>
      <p:ext uri="{BB962C8B-B14F-4D97-AF65-F5344CB8AC3E}">
        <p14:creationId xmlns:p14="http://schemas.microsoft.com/office/powerpoint/2010/main" val="2904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  <p:extLst>
      <p:ext uri="{BB962C8B-B14F-4D97-AF65-F5344CB8AC3E}">
        <p14:creationId xmlns:p14="http://schemas.microsoft.com/office/powerpoint/2010/main" val="15453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  <p:extLst>
      <p:ext uri="{BB962C8B-B14F-4D97-AF65-F5344CB8AC3E}">
        <p14:creationId xmlns:p14="http://schemas.microsoft.com/office/powerpoint/2010/main" val="9226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207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 för ert intresse!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                            Brf Millestolpe 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                 DET GODA BOENDET</a:t>
            </a:r>
          </a:p>
        </p:txBody>
      </p:sp>
    </p:spTree>
    <p:extLst>
      <p:ext uri="{BB962C8B-B14F-4D97-AF65-F5344CB8AC3E}">
        <p14:creationId xmlns:p14="http://schemas.microsoft.com/office/powerpoint/2010/main" val="15819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PLANERADE UNDERHÅLL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2018/2019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Tak, fönster och fasader</a:t>
            </a:r>
          </a:p>
          <a:p>
            <a:r>
              <a:rPr lang="sv-SE" dirty="0" smtClean="0"/>
              <a:t>2018/2019 april-oktober med uppehåll utan byggställningar under vecka 29-30-</a:t>
            </a:r>
          </a:p>
          <a:p>
            <a:r>
              <a:rPr lang="sv-SE" dirty="0" smtClean="0"/>
              <a:t>Huvudentreprenör: Göteborgs Måleri AB</a:t>
            </a:r>
          </a:p>
          <a:p>
            <a:endParaRPr lang="sv-SE" dirty="0" smtClean="0"/>
          </a:p>
          <a:p>
            <a:r>
              <a:rPr lang="sv-SE" dirty="0" smtClean="0"/>
              <a:t>Åtgärda värmevattenläcka vid kulvertgrop 140</a:t>
            </a:r>
          </a:p>
          <a:p>
            <a:r>
              <a:rPr lang="sv-SE" dirty="0" smtClean="0"/>
              <a:t>Det kommer att läggas nya rör mellan 128, 138,140,156. Arbetet kommer att starta september/oktober 2018.</a:t>
            </a:r>
          </a:p>
          <a:p>
            <a:r>
              <a:rPr lang="sv-SE" dirty="0" smtClean="0"/>
              <a:t>Huvudentreprenör: Rollsbo Rör 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66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</a:t>
            </a:r>
            <a:r>
              <a:rPr lang="sv-SE" dirty="0" smtClean="0"/>
              <a:t>edskapsbod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Vi har en redskapsbod i Garage nr 14.</a:t>
            </a:r>
          </a:p>
          <a:p>
            <a:pPr marL="0" indent="0">
              <a:buNone/>
            </a:pPr>
            <a:r>
              <a:rPr lang="sv-SE" i="1" dirty="0" smtClean="0"/>
              <a:t>    </a:t>
            </a:r>
            <a:r>
              <a:rPr lang="sv-SE" sz="1600" i="1" dirty="0" smtClean="0"/>
              <a:t>Alla </a:t>
            </a:r>
            <a:r>
              <a:rPr lang="sv-SE" sz="1600" i="1" dirty="0" smtClean="0"/>
              <a:t>kommer in med sin bostadsnyckel</a:t>
            </a:r>
            <a:r>
              <a:rPr lang="sv-SE" i="1" dirty="0" smtClean="0"/>
              <a:t>.</a:t>
            </a:r>
          </a:p>
          <a:p>
            <a:r>
              <a:rPr lang="sv-SE" dirty="0" smtClean="0"/>
              <a:t>Där finns krattor, spadar, lövkorgar, skottkärror, gräsklippare, m.m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dirty="0" smtClean="0"/>
              <a:t>I Millesgården finns </a:t>
            </a:r>
            <a:r>
              <a:rPr lang="sv-SE" dirty="0" smtClean="0"/>
              <a:t>även </a:t>
            </a:r>
            <a:r>
              <a:rPr lang="sv-SE" dirty="0" smtClean="0"/>
              <a:t>elektrisk </a:t>
            </a:r>
            <a:r>
              <a:rPr lang="sv-SE" dirty="0" smtClean="0"/>
              <a:t>häcksax,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</a:t>
            </a:r>
            <a:r>
              <a:rPr lang="sv-SE" dirty="0" smtClean="0"/>
              <a:t>röjarsåg-trimmer, </a:t>
            </a:r>
            <a:r>
              <a:rPr lang="sv-SE" dirty="0" smtClean="0"/>
              <a:t>högtryckstvätt  till utlåning             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fråga bara någon i styrelsen.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47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Styrelse i Millestolpe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Vi i Millestolpe har en Styrelse,  Fritids </a:t>
            </a:r>
            <a:r>
              <a:rPr lang="sv-SE" dirty="0" smtClean="0"/>
              <a:t>kommitté </a:t>
            </a:r>
            <a:r>
              <a:rPr lang="sv-SE" dirty="0" smtClean="0"/>
              <a:t>, Valberedning,  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Revisor.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i="1" dirty="0"/>
              <a:t> </a:t>
            </a:r>
            <a:r>
              <a:rPr lang="sv-SE" i="1" dirty="0" smtClean="0"/>
              <a:t>Efter </a:t>
            </a:r>
            <a:r>
              <a:rPr lang="sv-SE" i="1" dirty="0" smtClean="0"/>
              <a:t>årsstämman </a:t>
            </a:r>
            <a:r>
              <a:rPr lang="sv-SE" i="1" dirty="0" smtClean="0"/>
              <a:t>den 15 maj saknas en </a:t>
            </a:r>
          </a:p>
          <a:p>
            <a:pPr marL="0" indent="0">
              <a:buNone/>
            </a:pPr>
            <a:r>
              <a:rPr lang="sv-SE" i="1" dirty="0"/>
              <a:t> </a:t>
            </a:r>
            <a:r>
              <a:rPr lang="sv-SE" i="1" dirty="0" smtClean="0"/>
              <a:t>till </a:t>
            </a:r>
            <a:r>
              <a:rPr lang="sv-SE" i="1" dirty="0" smtClean="0"/>
              <a:t>fritids kommittén </a:t>
            </a:r>
            <a:r>
              <a:rPr lang="sv-SE" i="1" dirty="0" smtClean="0"/>
              <a:t>och en revisor suppleant.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Fritids kommitténs </a:t>
            </a:r>
            <a:r>
              <a:rPr lang="sv-SE" dirty="0" smtClean="0"/>
              <a:t>ansvar är :</a:t>
            </a:r>
          </a:p>
          <a:p>
            <a:pPr marL="0" indent="0">
              <a:buNone/>
            </a:pPr>
            <a:r>
              <a:rPr lang="sv-SE" dirty="0"/>
              <a:t>U</a:t>
            </a:r>
            <a:r>
              <a:rPr lang="sv-SE" dirty="0" smtClean="0"/>
              <a:t>thyrning av </a:t>
            </a:r>
            <a:r>
              <a:rPr lang="sv-SE" dirty="0" smtClean="0"/>
              <a:t>Millesgården</a:t>
            </a:r>
            <a:r>
              <a:rPr lang="sv-SE" dirty="0" smtClean="0"/>
              <a:t>, </a:t>
            </a:r>
          </a:p>
          <a:p>
            <a:pPr marL="0" indent="0">
              <a:buNone/>
            </a:pPr>
            <a:r>
              <a:rPr lang="sv-SE" dirty="0" smtClean="0"/>
              <a:t>Vår-Höströjardags lunch, kväll 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S</a:t>
            </a:r>
            <a:r>
              <a:rPr lang="sv-SE" dirty="0" smtClean="0"/>
              <a:t>amt förtäring vid årsstämma och extra stämmor m.m.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71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VÅR- OCH HÖSTRÖJARDAG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Under vår- och höströjardagarna </a:t>
            </a:r>
          </a:p>
          <a:p>
            <a:r>
              <a:rPr lang="sv-SE" dirty="0" smtClean="0"/>
              <a:t>Arbetar vi gemensamt med våra övriga ytor.</a:t>
            </a:r>
          </a:p>
          <a:p>
            <a:r>
              <a:rPr lang="sv-SE" dirty="0" smtClean="0"/>
              <a:t>Rensar rabatter, klipper buskar,  oljar staket, rensar och städar lekplats, planterar, m.m.</a:t>
            </a:r>
          </a:p>
          <a:p>
            <a:r>
              <a:rPr lang="sv-SE" dirty="0" smtClean="0"/>
              <a:t>Idéer </a:t>
            </a:r>
            <a:r>
              <a:rPr lang="sv-SE" dirty="0" smtClean="0"/>
              <a:t>tas tacksamt emot för hur vi kan få en snyggare utemiljö.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025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Köpta tjänster av HSB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Våra </a:t>
            </a:r>
            <a:r>
              <a:rPr lang="sv-SE" dirty="0" smtClean="0"/>
              <a:t>gemensamma gräsmattor </a:t>
            </a:r>
            <a:r>
              <a:rPr lang="sv-SE" dirty="0" smtClean="0"/>
              <a:t>klipper HSB </a:t>
            </a:r>
          </a:p>
          <a:p>
            <a:r>
              <a:rPr lang="sv-SE" dirty="0" smtClean="0"/>
              <a:t>Vi  köper in klippning  </a:t>
            </a:r>
            <a:r>
              <a:rPr lang="sv-SE" dirty="0" smtClean="0"/>
              <a:t>av  </a:t>
            </a:r>
            <a:r>
              <a:rPr lang="sv-SE" dirty="0" smtClean="0"/>
              <a:t>häckar runt vårt område en gång om året </a:t>
            </a:r>
          </a:p>
          <a:p>
            <a:endParaRPr lang="sv-SE" dirty="0" smtClean="0"/>
          </a:p>
          <a:p>
            <a:r>
              <a:rPr lang="sv-SE" dirty="0" smtClean="0"/>
              <a:t>Snöröjning sköts av HSB ( vid snö följer HSB 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ett rullande schema </a:t>
            </a:r>
            <a:r>
              <a:rPr lang="sv-SE" dirty="0" smtClean="0"/>
              <a:t>då de har </a:t>
            </a:r>
            <a:r>
              <a:rPr lang="sv-SE" dirty="0" smtClean="0"/>
              <a:t>flera </a:t>
            </a:r>
            <a:r>
              <a:rPr lang="sv-SE" dirty="0" smtClean="0"/>
              <a:t>föreningar så vissa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gånger får vi skottning senare på dagen.)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De </a:t>
            </a:r>
            <a:r>
              <a:rPr lang="sv-SE" dirty="0" smtClean="0"/>
              <a:t>skottar och sandar även </a:t>
            </a:r>
            <a:r>
              <a:rPr lang="sv-SE" dirty="0" smtClean="0"/>
              <a:t>betongtrappor.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Tycker ni att något område glöms bort lägg gärna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in detta i HSB Felanmälan eller kontakta Styrelsen.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Men önskvärt lägg in i Felanmälan.</a:t>
            </a:r>
          </a:p>
          <a:p>
            <a:pPr marL="0" indent="0">
              <a:buNone/>
            </a:pPr>
            <a:r>
              <a:rPr lang="sv-SE" dirty="0" smtClean="0"/>
              <a:t>  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506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Lite information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Nya stadgar från 1 juli 2018</a:t>
            </a:r>
          </a:p>
          <a:p>
            <a:endParaRPr lang="sv-SE" dirty="0"/>
          </a:p>
          <a:p>
            <a:r>
              <a:rPr lang="sv-SE" dirty="0" smtClean="0"/>
              <a:t>Att bo i Millestolpe</a:t>
            </a:r>
          </a:p>
          <a:p>
            <a:endParaRPr lang="sv-SE" dirty="0"/>
          </a:p>
          <a:p>
            <a:r>
              <a:rPr lang="sv-SE" dirty="0" smtClean="0"/>
              <a:t>Riktlinjer altanbygge</a:t>
            </a:r>
          </a:p>
          <a:p>
            <a:endParaRPr lang="sv-SE" dirty="0"/>
          </a:p>
          <a:p>
            <a:r>
              <a:rPr lang="sv-SE" dirty="0" smtClean="0"/>
              <a:t>Grannsamverkan </a:t>
            </a:r>
          </a:p>
          <a:p>
            <a:pPr marL="0" indent="0">
              <a:buNone/>
            </a:pPr>
            <a:r>
              <a:rPr lang="sv-SE" dirty="0" smtClean="0"/>
              <a:t>  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7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Gemensam tvättstuga </a:t>
            </a:r>
            <a:r>
              <a:rPr lang="sv-SE" dirty="0" smtClean="0"/>
              <a:t>finns i varje </a:t>
            </a:r>
            <a:r>
              <a:rPr lang="sv-SE" dirty="0" smtClean="0"/>
              <a:t>suterränghus </a:t>
            </a:r>
            <a:r>
              <a:rPr lang="sv-SE" dirty="0" smtClean="0"/>
              <a:t>94,96,98,100.   </a:t>
            </a:r>
            <a:r>
              <a:rPr lang="sv-SE" dirty="0" smtClean="0"/>
              <a:t>P.g.a. </a:t>
            </a:r>
            <a:r>
              <a:rPr lang="sv-SE" dirty="0" smtClean="0"/>
              <a:t>för små badrum byggdes en gemensam tvättstuga i varje hus. De är 4 hushåll i varje tvättstuga.</a:t>
            </a:r>
          </a:p>
          <a:p>
            <a:endParaRPr lang="sv-SE" dirty="0"/>
          </a:p>
          <a:p>
            <a:r>
              <a:rPr lang="sv-SE" dirty="0" smtClean="0"/>
              <a:t>Dessa tvättstugor kan vi övriga använda en kort tid </a:t>
            </a:r>
            <a:r>
              <a:rPr lang="sv-SE" dirty="0" err="1" smtClean="0"/>
              <a:t>t.ex</a:t>
            </a:r>
            <a:r>
              <a:rPr lang="sv-SE" dirty="0" smtClean="0"/>
              <a:t> om vår egen tvättmaskin gått sönder.</a:t>
            </a:r>
          </a:p>
        </p:txBody>
      </p:sp>
    </p:spTree>
    <p:extLst>
      <p:ext uri="{BB962C8B-B14F-4D97-AF65-F5344CB8AC3E}">
        <p14:creationId xmlns:p14="http://schemas.microsoft.com/office/powerpoint/2010/main" val="24697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Hemsida Millestolpe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 håller på att bygga upp en hemsida på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</a:t>
            </a:r>
            <a:r>
              <a:rPr lang="sv-SE" dirty="0" smtClean="0">
                <a:hlinkClick r:id="rId2"/>
              </a:rPr>
              <a:t>https://www.hsb.se/goteborg/brf/millestolpe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     Välkomna in och titta!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 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5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437</Words>
  <Application>Microsoft Office PowerPoint</Application>
  <PresentationFormat>Bildspel på skärmen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VÄLKOMMEN</vt:lpstr>
      <vt:lpstr>PLANERADE UNDERHÅLL 2018/2019</vt:lpstr>
      <vt:lpstr>Redskapsbod</vt:lpstr>
      <vt:lpstr>Styrelse i Millestolpe </vt:lpstr>
      <vt:lpstr>VÅR- OCH HÖSTRÖJARDAG</vt:lpstr>
      <vt:lpstr>Köpta tjänster av HSB</vt:lpstr>
      <vt:lpstr>Lite information</vt:lpstr>
      <vt:lpstr>   </vt:lpstr>
      <vt:lpstr>Hemsida Millestolpe </vt:lpstr>
      <vt:lpstr>Millesgården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ert intresse!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</dc:title>
  <dc:creator>millestolpe</dc:creator>
  <cp:lastModifiedBy>millestolpe</cp:lastModifiedBy>
  <cp:revision>10</cp:revision>
  <dcterms:created xsi:type="dcterms:W3CDTF">2018-09-15T05:41:05Z</dcterms:created>
  <dcterms:modified xsi:type="dcterms:W3CDTF">2018-09-15T06:53:31Z</dcterms:modified>
</cp:coreProperties>
</file>