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324"/>
    <a:srgbClr val="C90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6115"/>
  </p:normalViewPr>
  <p:slideViewPr>
    <p:cSldViewPr snapToGrid="0">
      <p:cViewPr varScale="1">
        <p:scale>
          <a:sx n="120" d="100"/>
          <a:sy n="120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9AB403-1FD3-AE12-96DF-30984CF33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5CFB986-04D6-B7B9-DA42-274E6C5D0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8C2C7C7-0F4A-F0F9-90D0-4714CE33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5A9C44-CD69-FFD4-A3CB-C1DAF6D04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BB84DB-C3FD-285C-C25E-45452EA0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61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D1EB23-C979-3729-5A15-5076BD26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54EEFD-E637-288F-489B-EE72EC4F7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C6139BF-C0B9-CEA9-AA5C-8592D1AC0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03B893-A0C1-3CEF-D6B0-9B48A89D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4D62AD1-491F-1125-3825-CF35C574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3197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259FDF-8D1C-B192-C1CD-07789732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859330F-3C11-E5E7-0F16-38DF475AF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F4EDB4E-05D3-FE5F-332D-CA5C8B966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2DB366-986E-2F3E-DB4D-BA1F1ADA3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EFABD1-2E1A-05D6-73D1-5DDB1FA4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142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5B6AD8-6C24-1FE0-9777-B5EEFA7E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84883D-D862-5552-B372-EA883C0A0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E88CBFC-4774-709A-B4C7-E0ED72B9E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E0F823-9D6B-DB90-EB58-ADBFE056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EEF917-AD4E-154E-0DEA-48C578D3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CD252C-FD38-4A06-5EE5-21D2DFA1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1117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C5A6FD-D834-0FD9-AA5E-98180787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7FEA0DB-7706-72DB-2B21-B1889D85E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3B8B8DD-918D-C234-D9FD-3961CA7DA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4160919-4E97-6760-57CC-33F73C136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2F9C967-9CC3-39A2-AE0B-EDF59EC1CC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CAABF0F-C62D-6D52-C0C6-A0E2B516C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CFA5913-5C3A-CDB1-571F-E7B4B612E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AD0E4E6-8F0E-B111-A07F-1CE50DEE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460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452CE9-FA9F-E40C-CB12-A78CCD7E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A5A5642-64BA-0232-4EB4-1CCBCB8C3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069DA7F-7E62-3C55-9096-23D5E92E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C46D2A7-B2B5-0558-7A04-3ECD6659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414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852261F-9E25-2538-4258-A1079F56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B2975F8-0896-9C29-9D41-711A46E9D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D310B6D-929C-2E12-1684-551A1254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7625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18468F-CAC9-ACF5-FEFE-E0ED490B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4C3019-85BC-0EAB-E493-F40535A2A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DDB786A-C1B9-A12B-E783-31636768E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5D1DEB3-1C45-6B5C-6886-D36F0A98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4F03B4E-9805-17D2-1182-0517A3536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39EC6A-038D-3C87-5F33-012CA2545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395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741E3E-4DCD-4389-8E7E-2AE16F104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1888F37-7B47-B7BD-2012-82AA8F368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AF7D2F-47B9-05CB-DB3B-DA1AC2FD9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82987B5-2DF1-FEF1-6358-A79CA15CD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54A223-18DE-7EDB-8A75-FAF9B2EF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47D951A-E191-4C0B-AEA8-2C4B04068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9EEFEB-0A55-651C-0725-DDC98640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998230-AD9B-F4E2-711C-BEB550310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EC8F7B7-FE01-E2A9-3B4E-0991B944C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AED54E-E9BB-42F0-9782-42F8E59B4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AF9B745-80F3-3FC0-11A2-05DAD9BC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20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DA001EF-C1B6-90B3-E14B-461C1F09E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EA2051E-84D3-FE19-E4CE-468442944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46E17D-B700-3A5F-D4F4-800E595A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33099D-D6B5-1E8A-7A1F-77DEBE01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B9751B-FABC-EBE8-AE2F-E60DC9AEF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380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C8C63D1-59BD-3BA8-2D0F-37AEC3C2D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8533EB-3732-4434-8BD9-7B6D941B5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874BED-851B-8EDD-2A9B-01B1034AC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51778-46F2-1547-AE67-DC9C35F0CDC2}" type="datetimeFigureOut">
              <a:rPr lang="sv-SE" smtClean="0"/>
              <a:t>2023-11-28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8AD5FD-5201-C103-7E02-1638A79A7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2B71E0-5D29-D77C-053A-5402CC8F5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D355E-2796-6D46-8164-3BC18C6949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412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ACF77D4A-CBE8-63CE-F8F5-A5DB883C7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130564" y="-2866738"/>
            <a:ext cx="7923783" cy="13120576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C313A1EA-8F07-BBE8-B36D-7668A8ECB185}"/>
              </a:ext>
            </a:extLst>
          </p:cNvPr>
          <p:cNvSpPr txBox="1"/>
          <p:nvPr/>
        </p:nvSpPr>
        <p:spPr>
          <a:xfrm>
            <a:off x="63782" y="935663"/>
            <a:ext cx="592588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  <a:latin typeface="Bradley Hand ITC" panose="03070402050302030203" pitchFamily="66" charset="77"/>
              </a:rPr>
              <a:t>På ett bra styrelsemöte               På ett dåligt styrelsemöte 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47C367-A253-26D3-61DE-F6C88F578165}"/>
              </a:ext>
            </a:extLst>
          </p:cNvPr>
          <p:cNvSpPr txBox="1"/>
          <p:nvPr/>
        </p:nvSpPr>
        <p:spPr>
          <a:xfrm>
            <a:off x="6432688" y="4472761"/>
            <a:ext cx="5925887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  <a:latin typeface="Bradley Hand ITC" panose="03070402050302030203" pitchFamily="66" charset="77"/>
              </a:rPr>
              <a:t>På ett bra styrelsemöte               På ett dåligt styrelsemöte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B24A25E-EFFA-EC7D-0327-7BD4F09BA95E}"/>
              </a:ext>
            </a:extLst>
          </p:cNvPr>
          <p:cNvSpPr txBox="1"/>
          <p:nvPr/>
        </p:nvSpPr>
        <p:spPr>
          <a:xfrm>
            <a:off x="19484" y="4472761"/>
            <a:ext cx="5925887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  <a:latin typeface="Bradley Hand ITC" panose="03070402050302030203" pitchFamily="66" charset="77"/>
              </a:rPr>
              <a:t>På ett bra styrelsemöte               På ett dåligt styrelsemöte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92A890F-E901-F3B6-C354-42F932C23970}"/>
              </a:ext>
            </a:extLst>
          </p:cNvPr>
          <p:cNvSpPr txBox="1"/>
          <p:nvPr/>
        </p:nvSpPr>
        <p:spPr>
          <a:xfrm>
            <a:off x="6446869" y="935663"/>
            <a:ext cx="5925887" cy="369332"/>
          </a:xfrm>
          <a:prstGeom prst="rect">
            <a:avLst/>
          </a:prstGeom>
          <a:solidFill>
            <a:srgbClr val="B00324"/>
          </a:solidFill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  <a:latin typeface="Bradley Hand ITC" panose="03070402050302030203" pitchFamily="66" charset="77"/>
              </a:rPr>
              <a:t>På ett bra styrelsemöte               På ett dåligt styrelsemöte </a:t>
            </a:r>
          </a:p>
        </p:txBody>
      </p:sp>
    </p:spTree>
    <p:extLst>
      <p:ext uri="{BB962C8B-B14F-4D97-AF65-F5344CB8AC3E}">
        <p14:creationId xmlns:p14="http://schemas.microsoft.com/office/powerpoint/2010/main" val="1982879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5303</TotalTime>
  <Words>32</Words>
  <Application>Microsoft Macintosh PowerPoint</Application>
  <PresentationFormat>Bredbild</PresentationFormat>
  <Paragraphs>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Bradley Hand ITC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Dan Nordlöf</dc:creator>
  <cp:lastModifiedBy>Dan Nordlöf</cp:lastModifiedBy>
  <cp:revision>4</cp:revision>
  <cp:lastPrinted>2023-08-24T17:18:31Z</cp:lastPrinted>
  <dcterms:created xsi:type="dcterms:W3CDTF">2023-05-30T11:13:31Z</dcterms:created>
  <dcterms:modified xsi:type="dcterms:W3CDTF">2023-11-28T10:44:18Z</dcterms:modified>
</cp:coreProperties>
</file>