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325" r:id="rId5"/>
    <p:sldId id="336" r:id="rId6"/>
    <p:sldId id="344" r:id="rId7"/>
    <p:sldId id="338" r:id="rId8"/>
    <p:sldId id="343" r:id="rId9"/>
    <p:sldId id="341" r:id="rId10"/>
    <p:sldId id="300" r:id="rId11"/>
    <p:sldId id="318" r:id="rId12"/>
    <p:sldId id="337" r:id="rId13"/>
  </p:sldIdLst>
  <p:sldSz cx="12192000" cy="6858000"/>
  <p:notesSz cx="6794500" cy="9906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83" userDrawn="1">
          <p15:clr>
            <a:srgbClr val="A4A3A4"/>
          </p15:clr>
        </p15:guide>
        <p15:guide id="2" orient="horz" pos="2042" userDrawn="1">
          <p15:clr>
            <a:srgbClr val="A4A3A4"/>
          </p15:clr>
        </p15:guide>
        <p15:guide id="3" orient="horz" pos="1931" userDrawn="1">
          <p15:clr>
            <a:srgbClr val="A4A3A4"/>
          </p15:clr>
        </p15:guide>
        <p15:guide id="4" orient="horz" pos="1130" userDrawn="1">
          <p15:clr>
            <a:srgbClr val="A4A3A4"/>
          </p15:clr>
        </p15:guide>
        <p15:guide id="6" orient="horz" pos="339" userDrawn="1">
          <p15:clr>
            <a:srgbClr val="A4A3A4"/>
          </p15:clr>
        </p15:guide>
        <p15:guide id="8" orient="horz" pos="3755" userDrawn="1">
          <p15:clr>
            <a:srgbClr val="A4A3A4"/>
          </p15:clr>
        </p15:guide>
        <p15:guide id="9" pos="3896" userDrawn="1">
          <p15:clr>
            <a:srgbClr val="A4A3A4"/>
          </p15:clr>
        </p15:guide>
        <p15:guide id="10" pos="5673" userDrawn="1">
          <p15:clr>
            <a:srgbClr val="A4A3A4"/>
          </p15:clr>
        </p15:guide>
        <p15:guide id="11" pos="5562" userDrawn="1">
          <p15:clr>
            <a:srgbClr val="A4A3A4"/>
          </p15:clr>
        </p15:guide>
        <p15:guide id="12" pos="7340" userDrawn="1">
          <p15:clr>
            <a:srgbClr val="A4A3A4"/>
          </p15:clr>
        </p15:guide>
        <p15:guide id="13" pos="2118" userDrawn="1">
          <p15:clr>
            <a:srgbClr val="A4A3A4"/>
          </p15:clr>
        </p15:guide>
        <p15:guide id="14" pos="2006" userDrawn="1">
          <p15:clr>
            <a:srgbClr val="A4A3A4"/>
          </p15:clr>
        </p15:guide>
        <p15:guide id="15" pos="339" userDrawn="1">
          <p15:clr>
            <a:srgbClr val="A4A3A4"/>
          </p15:clr>
        </p15:guide>
        <p15:guide id="16" orient="horz" pos="2843" userDrawn="1">
          <p15:clr>
            <a:srgbClr val="A4A3A4"/>
          </p15:clr>
        </p15:guide>
        <p15:guide id="17" orient="horz" pos="2954" userDrawn="1">
          <p15:clr>
            <a:srgbClr val="A4A3A4"/>
          </p15:clr>
        </p15:guide>
        <p15:guide id="18" orient="horz" pos="1019" userDrawn="1">
          <p15:clr>
            <a:srgbClr val="A4A3A4"/>
          </p15:clr>
        </p15:guide>
        <p15:guide id="19" orient="horz" pos="3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AE3"/>
    <a:srgbClr val="31FF11"/>
    <a:srgbClr val="FF3163"/>
    <a:srgbClr val="FF3264"/>
    <a:srgbClr val="9933FF"/>
    <a:srgbClr val="FFCD64"/>
    <a:srgbClr val="CEFF35"/>
    <a:srgbClr val="E12364"/>
    <a:srgbClr val="00CDCD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 autoAdjust="0"/>
    <p:restoredTop sz="86371" autoAdjust="0"/>
  </p:normalViewPr>
  <p:slideViewPr>
    <p:cSldViewPr snapToGrid="0" snapToObjects="1">
      <p:cViewPr varScale="1">
        <p:scale>
          <a:sx n="125" d="100"/>
          <a:sy n="125" d="100"/>
        </p:scale>
        <p:origin x="2107" y="77"/>
      </p:cViewPr>
      <p:guideLst>
        <p:guide pos="3783"/>
        <p:guide orient="horz" pos="2042"/>
        <p:guide orient="horz" pos="1931"/>
        <p:guide orient="horz" pos="1130"/>
        <p:guide orient="horz" pos="339"/>
        <p:guide orient="horz" pos="3755"/>
        <p:guide pos="3896"/>
        <p:guide pos="5673"/>
        <p:guide pos="5562"/>
        <p:guide pos="7340"/>
        <p:guide pos="2118"/>
        <p:guide pos="2006"/>
        <p:guide pos="339"/>
        <p:guide orient="horz" pos="2843"/>
        <p:guide orient="horz" pos="2954"/>
        <p:guide orient="horz" pos="1019"/>
        <p:guide orient="horz"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303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4F807D-2187-4B2D-BF2A-4A368FB0C153}" type="datetimeFigureOut">
              <a:rPr lang="en-GB" smtClean="0">
                <a:latin typeface="Arial" panose="020B0604020202020204" pitchFamily="34" charset="0"/>
              </a:rPr>
              <a:t>09/03/2023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77B585E-5ADF-4795-B9E3-79CF9052EC3D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4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C7DE87-EE64-4597-A63C-BD9AB33395FA}" type="datetimeFigureOut">
              <a:rPr lang="en-GB" smtClean="0"/>
              <a:pPr/>
              <a:t>09/03/2023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F028019-AA91-4C76-BB6B-CB38C01EC3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5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3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VIKTIGT</a:t>
            </a:r>
            <a:r>
              <a:rPr lang="sv-SE" b="1" baseline="0" dirty="0">
                <a:solidFill>
                  <a:srgbClr val="FF0000"/>
                </a:solidFill>
              </a:rPr>
              <a:t> ATT TALA OM SKILLNADEN!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err="1"/>
              <a:t>Playtjänster</a:t>
            </a:r>
            <a:endParaRPr lang="sv-SE" b="1" dirty="0"/>
          </a:p>
          <a:p>
            <a:r>
              <a:rPr lang="sv-SE" dirty="0"/>
              <a:t>En </a:t>
            </a:r>
            <a:r>
              <a:rPr lang="sv-SE" dirty="0" err="1"/>
              <a:t>playtjänst</a:t>
            </a:r>
            <a:r>
              <a:rPr lang="sv-SE" dirty="0"/>
              <a:t> är ett bibliotek där du kan ta del av dina favorit tv-program när du själv har tid och lust utan att vara styrd av tv-tablåernas tider</a:t>
            </a:r>
          </a:p>
          <a:p>
            <a:endParaRPr lang="sv-SE" dirty="0"/>
          </a:p>
          <a:p>
            <a:r>
              <a:rPr lang="sv-SE" b="1" dirty="0"/>
              <a:t>Play+ </a:t>
            </a:r>
            <a:r>
              <a:rPr lang="sv-SE" dirty="0"/>
              <a:t>är en streamingtjänst som ingår i alla tv-paket. Gör din tv portabel och titta genom mobilen, surfplattan eller datorn. Du kan alltså se på program, filmer och serier när de sänds enligt tv-tablån eller starta från </a:t>
            </a:r>
            <a:r>
              <a:rPr lang="sv-SE" dirty="0" err="1"/>
              <a:t>playtjänsterna</a:t>
            </a:r>
            <a:r>
              <a:rPr lang="sv-SE" dirty="0"/>
              <a:t> när det passar dig bäst.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54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VIKTIGT</a:t>
            </a:r>
            <a:r>
              <a:rPr lang="sv-SE" b="1" baseline="0" dirty="0">
                <a:solidFill>
                  <a:srgbClr val="FF0000"/>
                </a:solidFill>
              </a:rPr>
              <a:t> ATT TALA OM SKILLNADEN!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err="1"/>
              <a:t>Playtjänster</a:t>
            </a:r>
            <a:endParaRPr lang="sv-SE" b="1" dirty="0"/>
          </a:p>
          <a:p>
            <a:r>
              <a:rPr lang="sv-SE" dirty="0"/>
              <a:t>En </a:t>
            </a:r>
            <a:r>
              <a:rPr lang="sv-SE" dirty="0" err="1"/>
              <a:t>playtjänst</a:t>
            </a:r>
            <a:r>
              <a:rPr lang="sv-SE" dirty="0"/>
              <a:t> är ett bibliotek där du kan ta del av dina favorit tv-program när du själv har tid och lust utan att vara styrd av tv-tablåernas tider</a:t>
            </a:r>
          </a:p>
          <a:p>
            <a:endParaRPr lang="sv-SE" dirty="0"/>
          </a:p>
          <a:p>
            <a:r>
              <a:rPr lang="sv-SE" b="1" dirty="0"/>
              <a:t>Play+ </a:t>
            </a:r>
            <a:r>
              <a:rPr lang="sv-SE" dirty="0"/>
              <a:t>är en streamingtjänst som ingår i alla tv-paket. Gör din tv portabel och titta genom mobilen, surfplattan eller datorn. Du kan alltså se på program, filmer och serier när de sänds enligt tv-tablån eller starta från </a:t>
            </a:r>
            <a:r>
              <a:rPr lang="sv-SE" dirty="0" err="1"/>
              <a:t>playtjänsterna</a:t>
            </a:r>
            <a:r>
              <a:rPr lang="sv-SE" dirty="0"/>
              <a:t> när det passar dig bäst.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41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VIKTIGT</a:t>
            </a:r>
            <a:r>
              <a:rPr lang="sv-SE" b="1" baseline="0" dirty="0">
                <a:solidFill>
                  <a:srgbClr val="FF0000"/>
                </a:solidFill>
              </a:rPr>
              <a:t> ATT TALA OM SKILLNADEN!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err="1"/>
              <a:t>Playtjänster</a:t>
            </a:r>
            <a:endParaRPr lang="sv-SE" b="1" dirty="0"/>
          </a:p>
          <a:p>
            <a:r>
              <a:rPr lang="sv-SE" dirty="0"/>
              <a:t>En </a:t>
            </a:r>
            <a:r>
              <a:rPr lang="sv-SE" dirty="0" err="1"/>
              <a:t>playtjänst</a:t>
            </a:r>
            <a:r>
              <a:rPr lang="sv-SE" dirty="0"/>
              <a:t> är ett bibliotek där du kan ta del av dina favorit tv-program när du själv har tid och lust utan att vara styrd av tv-tablåernas tider</a:t>
            </a:r>
          </a:p>
          <a:p>
            <a:endParaRPr lang="sv-SE" dirty="0"/>
          </a:p>
          <a:p>
            <a:r>
              <a:rPr lang="sv-SE" b="1" dirty="0"/>
              <a:t>Play+ </a:t>
            </a:r>
            <a:r>
              <a:rPr lang="sv-SE" dirty="0"/>
              <a:t>är en streamingtjänst som ingår i alla tv-paket. Gör din tv portabel och titta genom mobilen, surfplattan eller datorn. Du kan alltså se på program, filmer och serier när de sänds enligt tv-tablån eller starta från </a:t>
            </a:r>
            <a:r>
              <a:rPr lang="sv-SE" dirty="0" err="1"/>
              <a:t>playtjänsterna</a:t>
            </a:r>
            <a:r>
              <a:rPr lang="sv-SE" dirty="0"/>
              <a:t> när det passar dig bäst.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41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77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5467350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6"/>
            <a:ext cx="5467350" cy="12715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BE6293F4-F0AA-450A-8B22-187CCAAF0059}" type="datetime1">
              <a:rPr lang="sv-SE" noProof="0" smtClean="0"/>
              <a:t>2023-03-09</a:t>
            </a:fld>
            <a:endParaRPr lang="sv-SE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84901" y="1"/>
            <a:ext cx="6007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4061"/>
            <a:ext cx="18457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5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invGray">
          <a:xfrm>
            <a:off x="-1" y="0"/>
            <a:ext cx="12193477" cy="6858000"/>
            <a:chOff x="-21582063" y="-12138025"/>
            <a:chExt cx="55356126" cy="31134050"/>
          </a:xfrm>
        </p:grpSpPr>
        <p:sp>
          <p:nvSpPr>
            <p:cNvPr id="16" name="Freeform 70"/>
            <p:cNvSpPr>
              <a:spLocks/>
            </p:cNvSpPr>
            <p:nvPr userDrawn="1"/>
          </p:nvSpPr>
          <p:spPr bwMode="invGray">
            <a:xfrm>
              <a:off x="25909588" y="12830175"/>
              <a:ext cx="7864475" cy="6165850"/>
            </a:xfrm>
            <a:custGeom>
              <a:avLst/>
              <a:gdLst>
                <a:gd name="T0" fmla="*/ 597 w 597"/>
                <a:gd name="T1" fmla="*/ 468 h 468"/>
                <a:gd name="T2" fmla="*/ 597 w 597"/>
                <a:gd name="T3" fmla="*/ 0 h 468"/>
                <a:gd name="T4" fmla="*/ 0 w 597"/>
                <a:gd name="T5" fmla="*/ 468 h 468"/>
                <a:gd name="T6" fmla="*/ 597 w 597"/>
                <a:gd name="T7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468">
                  <a:moveTo>
                    <a:pt x="597" y="468"/>
                  </a:moveTo>
                  <a:cubicBezTo>
                    <a:pt x="597" y="0"/>
                    <a:pt x="597" y="0"/>
                    <a:pt x="597" y="0"/>
                  </a:cubicBezTo>
                  <a:cubicBezTo>
                    <a:pt x="444" y="147"/>
                    <a:pt x="254" y="295"/>
                    <a:pt x="0" y="468"/>
                  </a:cubicBezTo>
                  <a:lnTo>
                    <a:pt x="597" y="468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1"/>
            <p:cNvSpPr>
              <a:spLocks/>
            </p:cNvSpPr>
            <p:nvPr userDrawn="1"/>
          </p:nvSpPr>
          <p:spPr bwMode="invGray">
            <a:xfrm>
              <a:off x="1657350" y="-1136650"/>
              <a:ext cx="32116713" cy="20132675"/>
            </a:xfrm>
            <a:custGeom>
              <a:avLst/>
              <a:gdLst>
                <a:gd name="T0" fmla="*/ 0 w 2438"/>
                <a:gd name="T1" fmla="*/ 1528 h 1528"/>
                <a:gd name="T2" fmla="*/ 1841 w 2438"/>
                <a:gd name="T3" fmla="*/ 1528 h 1528"/>
                <a:gd name="T4" fmla="*/ 2438 w 2438"/>
                <a:gd name="T5" fmla="*/ 1060 h 1528"/>
                <a:gd name="T6" fmla="*/ 2438 w 2438"/>
                <a:gd name="T7" fmla="*/ 0 h 1528"/>
                <a:gd name="T8" fmla="*/ 1070 w 2438"/>
                <a:gd name="T9" fmla="*/ 993 h 1528"/>
                <a:gd name="T10" fmla="*/ 0 w 2438"/>
                <a:gd name="T11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8" h="1528">
                  <a:moveTo>
                    <a:pt x="0" y="1528"/>
                  </a:moveTo>
                  <a:cubicBezTo>
                    <a:pt x="1841" y="1528"/>
                    <a:pt x="1841" y="1528"/>
                    <a:pt x="1841" y="1528"/>
                  </a:cubicBezTo>
                  <a:cubicBezTo>
                    <a:pt x="2095" y="1355"/>
                    <a:pt x="2285" y="1207"/>
                    <a:pt x="2438" y="106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098" y="332"/>
                    <a:pt x="1638" y="666"/>
                    <a:pt x="1070" y="993"/>
                  </a:cubicBezTo>
                  <a:cubicBezTo>
                    <a:pt x="707" y="1201"/>
                    <a:pt x="348" y="1381"/>
                    <a:pt x="0" y="1528"/>
                  </a:cubicBezTo>
                  <a:close/>
                </a:path>
              </a:pathLst>
            </a:custGeom>
            <a:solidFill>
              <a:srgbClr val="FF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2"/>
            <p:cNvSpPr>
              <a:spLocks/>
            </p:cNvSpPr>
            <p:nvPr userDrawn="1"/>
          </p:nvSpPr>
          <p:spPr bwMode="invGray">
            <a:xfrm>
              <a:off x="-21582063" y="-11295063"/>
              <a:ext cx="55356126" cy="30291088"/>
            </a:xfrm>
            <a:custGeom>
              <a:avLst/>
              <a:gdLst>
                <a:gd name="T0" fmla="*/ 2428 w 4202"/>
                <a:gd name="T1" fmla="*/ 1295 h 2299"/>
                <a:gd name="T2" fmla="*/ 0 w 4202"/>
                <a:gd name="T3" fmla="*/ 2156 h 2299"/>
                <a:gd name="T4" fmla="*/ 0 w 4202"/>
                <a:gd name="T5" fmla="*/ 2299 h 2299"/>
                <a:gd name="T6" fmla="*/ 1764 w 4202"/>
                <a:gd name="T7" fmla="*/ 2299 h 2299"/>
                <a:gd name="T8" fmla="*/ 2834 w 4202"/>
                <a:gd name="T9" fmla="*/ 1764 h 2299"/>
                <a:gd name="T10" fmla="*/ 4202 w 4202"/>
                <a:gd name="T11" fmla="*/ 771 h 2299"/>
                <a:gd name="T12" fmla="*/ 4202 w 4202"/>
                <a:gd name="T13" fmla="*/ 0 h 2299"/>
                <a:gd name="T14" fmla="*/ 2428 w 4202"/>
                <a:gd name="T15" fmla="*/ 1295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2299">
                  <a:moveTo>
                    <a:pt x="2428" y="1295"/>
                  </a:moveTo>
                  <a:cubicBezTo>
                    <a:pt x="1539" y="1755"/>
                    <a:pt x="682" y="2057"/>
                    <a:pt x="0" y="2156"/>
                  </a:cubicBezTo>
                  <a:cubicBezTo>
                    <a:pt x="0" y="2299"/>
                    <a:pt x="0" y="2299"/>
                    <a:pt x="0" y="2299"/>
                  </a:cubicBezTo>
                  <a:cubicBezTo>
                    <a:pt x="1764" y="2299"/>
                    <a:pt x="1764" y="2299"/>
                    <a:pt x="1764" y="2299"/>
                  </a:cubicBezTo>
                  <a:cubicBezTo>
                    <a:pt x="2112" y="2152"/>
                    <a:pt x="2471" y="1972"/>
                    <a:pt x="2834" y="1764"/>
                  </a:cubicBezTo>
                  <a:cubicBezTo>
                    <a:pt x="3402" y="1437"/>
                    <a:pt x="3862" y="1103"/>
                    <a:pt x="4202" y="771"/>
                  </a:cubicBezTo>
                  <a:cubicBezTo>
                    <a:pt x="4202" y="0"/>
                    <a:pt x="4202" y="0"/>
                    <a:pt x="4202" y="0"/>
                  </a:cubicBezTo>
                  <a:cubicBezTo>
                    <a:pt x="3805" y="439"/>
                    <a:pt x="3183" y="904"/>
                    <a:pt x="2428" y="1295"/>
                  </a:cubicBez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3"/>
            <p:cNvSpPr>
              <a:spLocks/>
            </p:cNvSpPr>
            <p:nvPr userDrawn="1"/>
          </p:nvSpPr>
          <p:spPr bwMode="invGray">
            <a:xfrm>
              <a:off x="-21582063" y="-12138025"/>
              <a:ext cx="55356126" cy="29249688"/>
            </a:xfrm>
            <a:custGeom>
              <a:avLst/>
              <a:gdLst>
                <a:gd name="T0" fmla="*/ 2512 w 4202"/>
                <a:gd name="T1" fmla="*/ 0 h 2220"/>
                <a:gd name="T2" fmla="*/ 1723 w 4202"/>
                <a:gd name="T3" fmla="*/ 431 h 2220"/>
                <a:gd name="T4" fmla="*/ 0 w 4202"/>
                <a:gd name="T5" fmla="*/ 1068 h 2220"/>
                <a:gd name="T6" fmla="*/ 0 w 4202"/>
                <a:gd name="T7" fmla="*/ 2220 h 2220"/>
                <a:gd name="T8" fmla="*/ 2428 w 4202"/>
                <a:gd name="T9" fmla="*/ 1359 h 2220"/>
                <a:gd name="T10" fmla="*/ 4202 w 4202"/>
                <a:gd name="T11" fmla="*/ 64 h 2220"/>
                <a:gd name="T12" fmla="*/ 4202 w 4202"/>
                <a:gd name="T13" fmla="*/ 0 h 2220"/>
                <a:gd name="T14" fmla="*/ 2512 w 4202"/>
                <a:gd name="T15" fmla="*/ 0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2220">
                  <a:moveTo>
                    <a:pt x="2512" y="0"/>
                  </a:moveTo>
                  <a:cubicBezTo>
                    <a:pt x="2270" y="150"/>
                    <a:pt x="2004" y="296"/>
                    <a:pt x="1723" y="431"/>
                  </a:cubicBezTo>
                  <a:cubicBezTo>
                    <a:pt x="1089" y="736"/>
                    <a:pt x="493" y="955"/>
                    <a:pt x="0" y="1068"/>
                  </a:cubicBezTo>
                  <a:cubicBezTo>
                    <a:pt x="0" y="2220"/>
                    <a:pt x="0" y="2220"/>
                    <a:pt x="0" y="2220"/>
                  </a:cubicBezTo>
                  <a:cubicBezTo>
                    <a:pt x="682" y="2121"/>
                    <a:pt x="1539" y="1819"/>
                    <a:pt x="2428" y="1359"/>
                  </a:cubicBezTo>
                  <a:cubicBezTo>
                    <a:pt x="3183" y="968"/>
                    <a:pt x="3805" y="503"/>
                    <a:pt x="4202" y="64"/>
                  </a:cubicBezTo>
                  <a:cubicBezTo>
                    <a:pt x="4202" y="0"/>
                    <a:pt x="4202" y="0"/>
                    <a:pt x="4202" y="0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4"/>
            <p:cNvSpPr>
              <a:spLocks/>
            </p:cNvSpPr>
            <p:nvPr userDrawn="1"/>
          </p:nvSpPr>
          <p:spPr bwMode="invGray">
            <a:xfrm>
              <a:off x="-21582063" y="-12138025"/>
              <a:ext cx="33093026" cy="14071600"/>
            </a:xfrm>
            <a:custGeom>
              <a:avLst/>
              <a:gdLst>
                <a:gd name="T0" fmla="*/ 2512 w 2512"/>
                <a:gd name="T1" fmla="*/ 0 h 1068"/>
                <a:gd name="T2" fmla="*/ 0 w 2512"/>
                <a:gd name="T3" fmla="*/ 0 h 1068"/>
                <a:gd name="T4" fmla="*/ 0 w 2512"/>
                <a:gd name="T5" fmla="*/ 1068 h 1068"/>
                <a:gd name="T6" fmla="*/ 1723 w 2512"/>
                <a:gd name="T7" fmla="*/ 431 h 1068"/>
                <a:gd name="T8" fmla="*/ 2512 w 2512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2" h="1068">
                  <a:moveTo>
                    <a:pt x="2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493" y="955"/>
                    <a:pt x="1089" y="736"/>
                    <a:pt x="1723" y="431"/>
                  </a:cubicBezTo>
                  <a:cubicBezTo>
                    <a:pt x="2004" y="296"/>
                    <a:pt x="2270" y="150"/>
                    <a:pt x="2512" y="0"/>
                  </a:cubicBez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289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invGray">
          <a:xfrm>
            <a:off x="331" y="0"/>
            <a:ext cx="12192000" cy="6858000"/>
            <a:chOff x="-23126700" y="-13012738"/>
            <a:chExt cx="58445401" cy="32883476"/>
          </a:xfrm>
        </p:grpSpPr>
        <p:sp>
          <p:nvSpPr>
            <p:cNvPr id="19" name="Freeform 31"/>
            <p:cNvSpPr>
              <a:spLocks/>
            </p:cNvSpPr>
            <p:nvPr userDrawn="1"/>
          </p:nvSpPr>
          <p:spPr bwMode="invGray">
            <a:xfrm>
              <a:off x="-23126700" y="-13012738"/>
              <a:ext cx="58445400" cy="32883476"/>
            </a:xfrm>
            <a:custGeom>
              <a:avLst/>
              <a:gdLst>
                <a:gd name="T0" fmla="*/ 2668 w 5548"/>
                <a:gd name="T1" fmla="*/ 654 h 3121"/>
                <a:gd name="T2" fmla="*/ 0 w 5548"/>
                <a:gd name="T3" fmla="*/ 1560 h 3121"/>
                <a:gd name="T4" fmla="*/ 0 w 5548"/>
                <a:gd name="T5" fmla="*/ 3121 h 3121"/>
                <a:gd name="T6" fmla="*/ 2075 w 5548"/>
                <a:gd name="T7" fmla="*/ 3121 h 3121"/>
                <a:gd name="T8" fmla="*/ 4084 w 5548"/>
                <a:gd name="T9" fmla="*/ 2181 h 3121"/>
                <a:gd name="T10" fmla="*/ 5548 w 5548"/>
                <a:gd name="T11" fmla="*/ 1179 h 3121"/>
                <a:gd name="T12" fmla="*/ 5548 w 5548"/>
                <a:gd name="T13" fmla="*/ 0 h 3121"/>
                <a:gd name="T14" fmla="*/ 3878 w 5548"/>
                <a:gd name="T15" fmla="*/ 0 h 3121"/>
                <a:gd name="T16" fmla="*/ 2668 w 5548"/>
                <a:gd name="T17" fmla="*/ 654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8" h="3121">
                  <a:moveTo>
                    <a:pt x="2668" y="654"/>
                  </a:moveTo>
                  <a:cubicBezTo>
                    <a:pt x="1644" y="1134"/>
                    <a:pt x="721" y="1446"/>
                    <a:pt x="0" y="1560"/>
                  </a:cubicBezTo>
                  <a:cubicBezTo>
                    <a:pt x="0" y="3121"/>
                    <a:pt x="0" y="3121"/>
                    <a:pt x="0" y="3121"/>
                  </a:cubicBezTo>
                  <a:cubicBezTo>
                    <a:pt x="2075" y="3121"/>
                    <a:pt x="2075" y="3121"/>
                    <a:pt x="2075" y="3121"/>
                  </a:cubicBezTo>
                  <a:cubicBezTo>
                    <a:pt x="2712" y="2895"/>
                    <a:pt x="3394" y="2577"/>
                    <a:pt x="4084" y="2181"/>
                  </a:cubicBezTo>
                  <a:cubicBezTo>
                    <a:pt x="4658" y="1851"/>
                    <a:pt x="5149" y="1515"/>
                    <a:pt x="5548" y="1179"/>
                  </a:cubicBezTo>
                  <a:cubicBezTo>
                    <a:pt x="5548" y="0"/>
                    <a:pt x="5548" y="0"/>
                    <a:pt x="5548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3510" y="229"/>
                    <a:pt x="3102" y="450"/>
                    <a:pt x="2668" y="654"/>
                  </a:cubicBez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 userDrawn="1"/>
          </p:nvSpPr>
          <p:spPr bwMode="invGray">
            <a:xfrm>
              <a:off x="23013988" y="11093450"/>
              <a:ext cx="12304713" cy="8777288"/>
            </a:xfrm>
            <a:custGeom>
              <a:avLst/>
              <a:gdLst>
                <a:gd name="T0" fmla="*/ 0 w 1168"/>
                <a:gd name="T1" fmla="*/ 833 h 833"/>
                <a:gd name="T2" fmla="*/ 1168 w 1168"/>
                <a:gd name="T3" fmla="*/ 833 h 833"/>
                <a:gd name="T4" fmla="*/ 1168 w 1168"/>
                <a:gd name="T5" fmla="*/ 0 h 833"/>
                <a:gd name="T6" fmla="*/ 322 w 1168"/>
                <a:gd name="T7" fmla="*/ 631 h 833"/>
                <a:gd name="T8" fmla="*/ 0 w 1168"/>
                <a:gd name="T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833">
                  <a:moveTo>
                    <a:pt x="0" y="833"/>
                  </a:moveTo>
                  <a:cubicBezTo>
                    <a:pt x="1168" y="833"/>
                    <a:pt x="1168" y="833"/>
                    <a:pt x="1168" y="833"/>
                  </a:cubicBezTo>
                  <a:cubicBezTo>
                    <a:pt x="1168" y="0"/>
                    <a:pt x="1168" y="0"/>
                    <a:pt x="1168" y="0"/>
                  </a:cubicBezTo>
                  <a:cubicBezTo>
                    <a:pt x="917" y="216"/>
                    <a:pt x="634" y="428"/>
                    <a:pt x="322" y="631"/>
                  </a:cubicBezTo>
                  <a:cubicBezTo>
                    <a:pt x="215" y="701"/>
                    <a:pt x="108" y="768"/>
                    <a:pt x="0" y="833"/>
                  </a:cubicBez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invGray">
            <a:xfrm>
              <a:off x="17410113" y="8218488"/>
              <a:ext cx="17908588" cy="11652250"/>
            </a:xfrm>
            <a:custGeom>
              <a:avLst/>
              <a:gdLst>
                <a:gd name="T0" fmla="*/ 0 w 1700"/>
                <a:gd name="T1" fmla="*/ 1106 h 1106"/>
                <a:gd name="T2" fmla="*/ 532 w 1700"/>
                <a:gd name="T3" fmla="*/ 1106 h 1106"/>
                <a:gd name="T4" fmla="*/ 854 w 1700"/>
                <a:gd name="T5" fmla="*/ 904 h 1106"/>
                <a:gd name="T6" fmla="*/ 1700 w 1700"/>
                <a:gd name="T7" fmla="*/ 273 h 1106"/>
                <a:gd name="T8" fmla="*/ 1700 w 1700"/>
                <a:gd name="T9" fmla="*/ 0 h 1106"/>
                <a:gd name="T10" fmla="*/ 689 w 1700"/>
                <a:gd name="T11" fmla="*/ 717 h 1106"/>
                <a:gd name="T12" fmla="*/ 0 w 1700"/>
                <a:gd name="T13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1106">
                  <a:moveTo>
                    <a:pt x="0" y="1106"/>
                  </a:moveTo>
                  <a:cubicBezTo>
                    <a:pt x="532" y="1106"/>
                    <a:pt x="532" y="1106"/>
                    <a:pt x="532" y="1106"/>
                  </a:cubicBezTo>
                  <a:cubicBezTo>
                    <a:pt x="640" y="1041"/>
                    <a:pt x="747" y="974"/>
                    <a:pt x="854" y="904"/>
                  </a:cubicBezTo>
                  <a:cubicBezTo>
                    <a:pt x="1166" y="701"/>
                    <a:pt x="1449" y="489"/>
                    <a:pt x="1700" y="273"/>
                  </a:cubicBezTo>
                  <a:cubicBezTo>
                    <a:pt x="1700" y="0"/>
                    <a:pt x="1700" y="0"/>
                    <a:pt x="1700" y="0"/>
                  </a:cubicBezTo>
                  <a:cubicBezTo>
                    <a:pt x="1404" y="252"/>
                    <a:pt x="1065" y="493"/>
                    <a:pt x="689" y="717"/>
                  </a:cubicBezTo>
                  <a:cubicBezTo>
                    <a:pt x="456" y="857"/>
                    <a:pt x="226" y="986"/>
                    <a:pt x="0" y="1106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invGray">
            <a:xfrm>
              <a:off x="-1268413" y="-590550"/>
              <a:ext cx="36587113" cy="20461288"/>
            </a:xfrm>
            <a:custGeom>
              <a:avLst/>
              <a:gdLst>
                <a:gd name="T0" fmla="*/ 0 w 3473"/>
                <a:gd name="T1" fmla="*/ 1942 h 1942"/>
                <a:gd name="T2" fmla="*/ 1773 w 3473"/>
                <a:gd name="T3" fmla="*/ 1942 h 1942"/>
                <a:gd name="T4" fmla="*/ 2462 w 3473"/>
                <a:gd name="T5" fmla="*/ 1553 h 1942"/>
                <a:gd name="T6" fmla="*/ 3473 w 3473"/>
                <a:gd name="T7" fmla="*/ 836 h 1942"/>
                <a:gd name="T8" fmla="*/ 3473 w 3473"/>
                <a:gd name="T9" fmla="*/ 0 h 1942"/>
                <a:gd name="T10" fmla="*/ 2009 w 3473"/>
                <a:gd name="T11" fmla="*/ 1002 h 1942"/>
                <a:gd name="T12" fmla="*/ 0 w 3473"/>
                <a:gd name="T13" fmla="*/ 194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3" h="1942">
                  <a:moveTo>
                    <a:pt x="0" y="1942"/>
                  </a:moveTo>
                  <a:cubicBezTo>
                    <a:pt x="1773" y="1942"/>
                    <a:pt x="1773" y="1942"/>
                    <a:pt x="1773" y="1942"/>
                  </a:cubicBezTo>
                  <a:cubicBezTo>
                    <a:pt x="1999" y="1822"/>
                    <a:pt x="2229" y="1693"/>
                    <a:pt x="2462" y="1553"/>
                  </a:cubicBezTo>
                  <a:cubicBezTo>
                    <a:pt x="2838" y="1329"/>
                    <a:pt x="3177" y="1088"/>
                    <a:pt x="3473" y="836"/>
                  </a:cubicBezTo>
                  <a:cubicBezTo>
                    <a:pt x="3473" y="0"/>
                    <a:pt x="3473" y="0"/>
                    <a:pt x="3473" y="0"/>
                  </a:cubicBezTo>
                  <a:cubicBezTo>
                    <a:pt x="3074" y="336"/>
                    <a:pt x="2583" y="672"/>
                    <a:pt x="2009" y="1002"/>
                  </a:cubicBezTo>
                  <a:cubicBezTo>
                    <a:pt x="1319" y="1398"/>
                    <a:pt x="637" y="1716"/>
                    <a:pt x="0" y="1942"/>
                  </a:cubicBez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invGray">
            <a:xfrm>
              <a:off x="17726025" y="-13012738"/>
              <a:ext cx="17592675" cy="0"/>
            </a:xfrm>
            <a:custGeom>
              <a:avLst/>
              <a:gdLst>
                <a:gd name="T0" fmla="*/ 0 w 1670"/>
                <a:gd name="T1" fmla="*/ 0 w 1670"/>
                <a:gd name="T2" fmla="*/ 1670 w 1670"/>
                <a:gd name="T3" fmla="*/ 1670 w 1670"/>
                <a:gd name="T4" fmla="*/ 0 w 16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7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invGray">
            <a:xfrm>
              <a:off x="-23126700" y="3424237"/>
              <a:ext cx="1588" cy="16446501"/>
            </a:xfrm>
            <a:prstGeom prst="rect">
              <a:avLst/>
            </a:pr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invGray">
            <a:xfrm>
              <a:off x="-23126700" y="-13012738"/>
              <a:ext cx="40852725" cy="16436975"/>
            </a:xfrm>
            <a:custGeom>
              <a:avLst/>
              <a:gdLst>
                <a:gd name="T0" fmla="*/ 0 w 3878"/>
                <a:gd name="T1" fmla="*/ 0 h 1560"/>
                <a:gd name="T2" fmla="*/ 3878 w 3878"/>
                <a:gd name="T3" fmla="*/ 0 h 1560"/>
                <a:gd name="T4" fmla="*/ 3878 w 3878"/>
                <a:gd name="T5" fmla="*/ 0 h 1560"/>
                <a:gd name="T6" fmla="*/ 0 w 3878"/>
                <a:gd name="T7" fmla="*/ 0 h 1560"/>
                <a:gd name="T8" fmla="*/ 0 w 3878"/>
                <a:gd name="T9" fmla="*/ 1560 h 1560"/>
                <a:gd name="T10" fmla="*/ 0 w 3878"/>
                <a:gd name="T11" fmla="*/ 1560 h 1560"/>
                <a:gd name="T12" fmla="*/ 0 w 3878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8" h="1560">
                  <a:moveTo>
                    <a:pt x="0" y="0"/>
                  </a:moveTo>
                  <a:cubicBezTo>
                    <a:pt x="3878" y="0"/>
                    <a:pt x="3878" y="0"/>
                    <a:pt x="3878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0"/>
                    <a:pt x="0" y="1560"/>
                    <a:pt x="0" y="1560"/>
                  </a:cubicBezTo>
                  <a:cubicBezTo>
                    <a:pt x="0" y="1560"/>
                    <a:pt x="0" y="1560"/>
                    <a:pt x="0" y="1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 userDrawn="1"/>
          </p:nvSpPr>
          <p:spPr bwMode="invGray">
            <a:xfrm>
              <a:off x="-23126700" y="-13012738"/>
              <a:ext cx="40852725" cy="16436975"/>
            </a:xfrm>
            <a:custGeom>
              <a:avLst/>
              <a:gdLst>
                <a:gd name="T0" fmla="*/ 0 w 3878"/>
                <a:gd name="T1" fmla="*/ 1560 h 1560"/>
                <a:gd name="T2" fmla="*/ 2668 w 3878"/>
                <a:gd name="T3" fmla="*/ 654 h 1560"/>
                <a:gd name="T4" fmla="*/ 3878 w 3878"/>
                <a:gd name="T5" fmla="*/ 0 h 1560"/>
                <a:gd name="T6" fmla="*/ 0 w 3878"/>
                <a:gd name="T7" fmla="*/ 0 h 1560"/>
                <a:gd name="T8" fmla="*/ 0 w 3878"/>
                <a:gd name="T9" fmla="*/ 156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8" h="1560">
                  <a:moveTo>
                    <a:pt x="0" y="1560"/>
                  </a:moveTo>
                  <a:cubicBezTo>
                    <a:pt x="721" y="1446"/>
                    <a:pt x="1644" y="1134"/>
                    <a:pt x="2668" y="654"/>
                  </a:cubicBezTo>
                  <a:cubicBezTo>
                    <a:pt x="3102" y="450"/>
                    <a:pt x="3510" y="229"/>
                    <a:pt x="38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60"/>
                  </a:ln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41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48F-D065-4682-BE83-C935856CF554}" type="datetime1">
              <a:rPr lang="sv-SE" smtClean="0"/>
              <a:t>2023-03-09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39999" y="1793875"/>
            <a:ext cx="11112251" cy="4167188"/>
          </a:xfrm>
        </p:spPr>
        <p:txBody>
          <a:bodyPr/>
          <a:lstStyle>
            <a:lvl1pPr>
              <a:tabLst>
                <a:tab pos="896938" algn="l"/>
              </a:tabLst>
              <a:defRPr/>
            </a:lvl1pPr>
            <a:lvl2pPr marL="576000" indent="-284400">
              <a:tabLst>
                <a:tab pos="896938" algn="l"/>
              </a:tabLst>
              <a:defRPr/>
            </a:lvl2pPr>
            <a:lvl3pPr marL="864000" indent="-277200">
              <a:tabLst>
                <a:tab pos="896938" algn="l"/>
              </a:tabLst>
              <a:defRPr/>
            </a:lvl3pPr>
            <a:lvl4pPr marL="864000" indent="-1588">
              <a:tabLst>
                <a:tab pos="896938" algn="l"/>
              </a:tabLst>
              <a:defRPr/>
            </a:lvl4pPr>
            <a:lvl5pPr marL="864000" indent="-1588">
              <a:tabLst>
                <a:tab pos="896938" algn="l"/>
              </a:tabLst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78679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DFC7-B88D-4B32-9D99-1F15173533E3}" type="datetime1">
              <a:rPr lang="sv-SE" smtClean="0"/>
              <a:t>2023-03-09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8164" y="1793876"/>
            <a:ext cx="5467350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184900" y="1793876"/>
            <a:ext cx="5467350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938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6565-EC1D-491E-80D0-133D169FF4D4}" type="datetime1">
              <a:rPr lang="sv-SE" smtClean="0"/>
              <a:t>2023-03-09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41602" y="1793876"/>
            <a:ext cx="3583549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05151" y="1793876"/>
            <a:ext cx="3583137" cy="416718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68700" y="1793876"/>
            <a:ext cx="3583550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07723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US" dirty="0" err="1"/>
              <a:t>TO</a:t>
            </a:r>
            <a:r>
              <a:rPr lang="en-US" dirty="0"/>
              <a:t> Add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F5FC-E0F2-4790-823B-74A185D98F4E}" type="datetime1">
              <a:rPr lang="sv-SE" smtClean="0"/>
              <a:t>2023-03-09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0000" y="1793875"/>
            <a:ext cx="2644526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368202" y="1793875"/>
            <a:ext cx="2643188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175849" y="1793876"/>
            <a:ext cx="2646363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9005888" y="1793876"/>
            <a:ext cx="2646362" cy="416718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6377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2962-317D-453A-962F-001C85118619}" type="datetime1">
              <a:rPr lang="sv-SE" smtClean="0"/>
              <a:t>2023-03-09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40617" y="6421919"/>
            <a:ext cx="3964896" cy="1538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84900" y="0"/>
            <a:ext cx="6007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0" y="1793876"/>
            <a:ext cx="5465514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0000" y="538163"/>
            <a:ext cx="5465514" cy="10795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0900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41E-2A09-415E-BF4E-6BEF456B587C}" type="datetime1">
              <a:rPr lang="sv-SE" smtClean="0"/>
              <a:t>2023-03-09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8163" y="1793875"/>
            <a:ext cx="11114087" cy="4167188"/>
          </a:xfrm>
        </p:spPr>
        <p:txBody>
          <a:bodyPr/>
          <a:lstStyle>
            <a:lvl1pPr>
              <a:defRPr sz="3000"/>
            </a:lvl1pPr>
            <a:lvl2pPr>
              <a:defRPr sz="3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9161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A05-6048-408F-A473-22A500C3CCCC}" type="datetime1">
              <a:rPr lang="sv-SE" smtClean="0"/>
              <a:t>2023-03-09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481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CE91-9CBA-46AC-9372-29BC0B9F3FEC}" type="datetime1">
              <a:rPr lang="sv-SE" smtClean="0"/>
              <a:t>2023-03-09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936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3363912" y="4513263"/>
            <a:ext cx="524182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Identifier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912" y="4680493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Identifier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363912" y="4904290"/>
            <a:ext cx="46807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aseline="0" dirty="0">
                <a:solidFill>
                  <a:schemeClr val="bg1">
                    <a:lumMod val="50000"/>
                  </a:schemeClr>
                </a:solidFill>
              </a:rPr>
              <a:t>Version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363912" y="5285792"/>
            <a:ext cx="50334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Status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2" y="5453022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Status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363912" y="5676819"/>
            <a:ext cx="50334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Relation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2" y="5844047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Relation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38163" y="4517983"/>
            <a:ext cx="89287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Document</a:t>
            </a:r>
            <a:r>
              <a:rPr lang="en-GB" sz="1000" baseline="0" dirty="0">
                <a:solidFill>
                  <a:schemeClr val="bg1">
                    <a:lumMod val="50000"/>
                  </a:schemeClr>
                </a:solidFill>
              </a:rPr>
              <a:t> type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4685213"/>
            <a:ext cx="2646362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Document type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38163" y="4909010"/>
            <a:ext cx="49051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Creator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38163" y="5290512"/>
            <a:ext cx="750205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Approved by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38164" y="5457742"/>
            <a:ext cx="2646362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Name and telephone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2" y="5071519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Version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38164" y="5076239"/>
            <a:ext cx="2646362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Name and telephone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5467350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2CD92C0D-8231-402A-85D6-A0D418927311}" type="datetime1">
              <a:rPr lang="sv-SE" noProof="0" smtClean="0"/>
              <a:t>2023-03-09</a:t>
            </a:fld>
            <a:endParaRPr lang="sv-SE" noProof="0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84901" y="1"/>
            <a:ext cx="6007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3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4061"/>
            <a:ext cx="18457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665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11" r="-44411"/>
          <a:stretch/>
        </p:blipFill>
        <p:spPr>
          <a:xfrm>
            <a:off x="2749799" y="2434775"/>
            <a:ext cx="6692651" cy="19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65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8291512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6"/>
            <a:ext cx="5467350" cy="12715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F67724DB-0798-4225-AD49-C0B2F7DF2B75}" type="datetime1">
              <a:rPr lang="sv-SE" noProof="0" smtClean="0"/>
              <a:t>2023-03-09</a:t>
            </a:fld>
            <a:endParaRPr lang="sv-SE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4061"/>
            <a:ext cx="18457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08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2023-03-09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8163" y="1793875"/>
            <a:ext cx="11114087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0962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538163"/>
            <a:ext cx="8291513" cy="3975100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2" y="4689476"/>
            <a:ext cx="8291513" cy="127158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E39DC-FFE5-4E0E-81AF-A057D093AC29}" type="datetime1">
              <a:rPr lang="sv-SE" smtClean="0"/>
              <a:t>2023-03-09</a:t>
            </a:fld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2D7E8A-A0E3-4239-9A38-4F8DCAE2A92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4707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4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747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4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35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4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5943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 bwMode="invGray">
          <a:xfrm>
            <a:off x="-1057" y="1"/>
            <a:ext cx="12193057" cy="6858000"/>
            <a:chOff x="-1057" y="1"/>
            <a:chExt cx="12193057" cy="6858000"/>
          </a:xfrm>
        </p:grpSpPr>
        <p:sp>
          <p:nvSpPr>
            <p:cNvPr id="25" name="Freeform 24"/>
            <p:cNvSpPr>
              <a:spLocks/>
            </p:cNvSpPr>
            <p:nvPr userDrawn="1"/>
          </p:nvSpPr>
          <p:spPr bwMode="invGray">
            <a:xfrm>
              <a:off x="-1057" y="1"/>
              <a:ext cx="8691601" cy="3871890"/>
            </a:xfrm>
            <a:custGeom>
              <a:avLst/>
              <a:gdLst>
                <a:gd name="connsiteX0" fmla="*/ 4206316 w 8691601"/>
                <a:gd name="connsiteY0" fmla="*/ 0 h 3871890"/>
                <a:gd name="connsiteX1" fmla="*/ 5697461 w 8691601"/>
                <a:gd name="connsiteY1" fmla="*/ 0 h 3871890"/>
                <a:gd name="connsiteX2" fmla="*/ 5876669 w 8691601"/>
                <a:gd name="connsiteY2" fmla="*/ 0 h 3871890"/>
                <a:gd name="connsiteX3" fmla="*/ 5814491 w 8691601"/>
                <a:gd name="connsiteY3" fmla="*/ 33052 h 3871890"/>
                <a:gd name="connsiteX4" fmla="*/ 5876679 w 8691601"/>
                <a:gd name="connsiteY4" fmla="*/ 0 h 3871890"/>
                <a:gd name="connsiteX5" fmla="*/ 8527609 w 8691601"/>
                <a:gd name="connsiteY5" fmla="*/ 0 h 3871890"/>
                <a:gd name="connsiteX6" fmla="*/ 8691601 w 8691601"/>
                <a:gd name="connsiteY6" fmla="*/ 0 h 3871890"/>
                <a:gd name="connsiteX7" fmla="*/ 5144630 w 8691601"/>
                <a:gd name="connsiteY7" fmla="*/ 2017103 h 3871890"/>
                <a:gd name="connsiteX8" fmla="*/ 0 w 8691601"/>
                <a:gd name="connsiteY8" fmla="*/ 3871890 h 3871890"/>
                <a:gd name="connsiteX9" fmla="*/ 0 w 8691601"/>
                <a:gd name="connsiteY9" fmla="*/ 3778897 h 3871890"/>
                <a:gd name="connsiteX10" fmla="*/ 0 w 8691601"/>
                <a:gd name="connsiteY10" fmla="*/ 2506118 h 3871890"/>
                <a:gd name="connsiteX11" fmla="*/ 0 w 8691601"/>
                <a:gd name="connsiteY11" fmla="*/ 2379288 h 3871890"/>
                <a:gd name="connsiteX12" fmla="*/ 0 w 8691601"/>
                <a:gd name="connsiteY12" fmla="*/ 2378930 h 3871890"/>
                <a:gd name="connsiteX13" fmla="*/ 0 w 8691601"/>
                <a:gd name="connsiteY13" fmla="*/ 2377888 h 3871890"/>
                <a:gd name="connsiteX14" fmla="*/ 0 w 8691601"/>
                <a:gd name="connsiteY14" fmla="*/ 2289663 h 3871890"/>
                <a:gd name="connsiteX15" fmla="*/ 0 w 8691601"/>
                <a:gd name="connsiteY15" fmla="*/ 1582810 h 3871890"/>
                <a:gd name="connsiteX16" fmla="*/ 3846209 w 8691601"/>
                <a:gd name="connsiteY16" fmla="*/ 174177 h 3871890"/>
                <a:gd name="connsiteX17" fmla="*/ 4206316 w 8691601"/>
                <a:gd name="connsiteY17" fmla="*/ 0 h 3871890"/>
                <a:gd name="connsiteX18" fmla="*/ 0 w 8691601"/>
                <a:gd name="connsiteY18" fmla="*/ 0 h 3871890"/>
                <a:gd name="connsiteX19" fmla="*/ 4008300 w 8691601"/>
                <a:gd name="connsiteY19" fmla="*/ 0 h 3871890"/>
                <a:gd name="connsiteX20" fmla="*/ 4206095 w 8691601"/>
                <a:gd name="connsiteY20" fmla="*/ 0 h 3871890"/>
                <a:gd name="connsiteX21" fmla="*/ 3846008 w 8691601"/>
                <a:gd name="connsiteY21" fmla="*/ 174167 h 3871890"/>
                <a:gd name="connsiteX22" fmla="*/ 0 w 8691601"/>
                <a:gd name="connsiteY22" fmla="*/ 1582720 h 3871890"/>
                <a:gd name="connsiteX23" fmla="*/ 0 w 8691601"/>
                <a:gd name="connsiteY23" fmla="*/ 1494791 h 3871890"/>
                <a:gd name="connsiteX24" fmla="*/ 0 w 8691601"/>
                <a:gd name="connsiteY24" fmla="*/ 0 h 387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1601" h="3871890">
                  <a:moveTo>
                    <a:pt x="4206316" y="0"/>
                  </a:moveTo>
                  <a:cubicBezTo>
                    <a:pt x="4206316" y="0"/>
                    <a:pt x="4206316" y="0"/>
                    <a:pt x="5697461" y="0"/>
                  </a:cubicBezTo>
                  <a:lnTo>
                    <a:pt x="5876669" y="0"/>
                  </a:lnTo>
                  <a:lnTo>
                    <a:pt x="5814491" y="33052"/>
                  </a:lnTo>
                  <a:lnTo>
                    <a:pt x="5876679" y="0"/>
                  </a:lnTo>
                  <a:cubicBezTo>
                    <a:pt x="5876679" y="0"/>
                    <a:pt x="5876679" y="0"/>
                    <a:pt x="8527609" y="0"/>
                  </a:cubicBezTo>
                  <a:lnTo>
                    <a:pt x="8691601" y="0"/>
                  </a:lnTo>
                  <a:cubicBezTo>
                    <a:pt x="7673834" y="705056"/>
                    <a:pt x="6463332" y="1399967"/>
                    <a:pt x="5144630" y="2017103"/>
                  </a:cubicBezTo>
                  <a:cubicBezTo>
                    <a:pt x="3220677" y="2919980"/>
                    <a:pt x="1460717" y="3550642"/>
                    <a:pt x="0" y="3871890"/>
                  </a:cubicBezTo>
                  <a:cubicBezTo>
                    <a:pt x="0" y="3871890"/>
                    <a:pt x="0" y="3871890"/>
                    <a:pt x="0" y="3778897"/>
                  </a:cubicBezTo>
                  <a:cubicBezTo>
                    <a:pt x="0" y="3778897"/>
                    <a:pt x="0" y="3778897"/>
                    <a:pt x="0" y="2506118"/>
                  </a:cubicBezTo>
                  <a:lnTo>
                    <a:pt x="0" y="2379288"/>
                  </a:lnTo>
                  <a:lnTo>
                    <a:pt x="0" y="2378930"/>
                  </a:lnTo>
                  <a:lnTo>
                    <a:pt x="0" y="2377888"/>
                  </a:lnTo>
                  <a:cubicBezTo>
                    <a:pt x="0" y="2373687"/>
                    <a:pt x="0" y="2356882"/>
                    <a:pt x="0" y="2289663"/>
                  </a:cubicBezTo>
                  <a:cubicBezTo>
                    <a:pt x="0" y="2289663"/>
                    <a:pt x="0" y="2289663"/>
                    <a:pt x="0" y="1582810"/>
                  </a:cubicBezTo>
                  <a:cubicBezTo>
                    <a:pt x="1107370" y="1325772"/>
                    <a:pt x="2434524" y="842136"/>
                    <a:pt x="3846209" y="174177"/>
                  </a:cubicBezTo>
                  <a:cubicBezTo>
                    <a:pt x="3967935" y="116682"/>
                    <a:pt x="4087971" y="59186"/>
                    <a:pt x="4206316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008300" y="0"/>
                  </a:cubicBezTo>
                  <a:lnTo>
                    <a:pt x="4206095" y="0"/>
                  </a:lnTo>
                  <a:cubicBezTo>
                    <a:pt x="4087756" y="59183"/>
                    <a:pt x="3967727" y="116675"/>
                    <a:pt x="3846008" y="174167"/>
                  </a:cubicBezTo>
                  <a:cubicBezTo>
                    <a:pt x="2434396" y="842088"/>
                    <a:pt x="1107312" y="1325697"/>
                    <a:pt x="0" y="1582720"/>
                  </a:cubicBezTo>
                  <a:cubicBezTo>
                    <a:pt x="0" y="1582720"/>
                    <a:pt x="0" y="1582720"/>
                    <a:pt x="0" y="1494791"/>
                  </a:cubicBezTo>
                  <a:cubicBezTo>
                    <a:pt x="0" y="1494791"/>
                    <a:pt x="0" y="1494791"/>
                    <a:pt x="0" y="0"/>
                  </a:cubicBezTo>
                  <a:close/>
                </a:path>
              </a:pathLst>
            </a:custGeom>
            <a:solidFill>
              <a:srgbClr val="FF3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 userDrawn="1"/>
          </p:nvGrpSpPr>
          <p:grpSpPr bwMode="invGray">
            <a:xfrm>
              <a:off x="-1057" y="1"/>
              <a:ext cx="12193057" cy="6858000"/>
              <a:chOff x="19354800" y="-13931900"/>
              <a:chExt cx="42743438" cy="24041101"/>
            </a:xfrm>
          </p:grpSpPr>
          <p:sp>
            <p:nvSpPr>
              <p:cNvPr id="27" name="Freeform 31"/>
              <p:cNvSpPr>
                <a:spLocks/>
              </p:cNvSpPr>
              <p:nvPr userDrawn="1"/>
            </p:nvSpPr>
            <p:spPr bwMode="invGray">
              <a:xfrm>
                <a:off x="53789263" y="3417888"/>
                <a:ext cx="8308975" cy="6691313"/>
              </a:xfrm>
              <a:custGeom>
                <a:avLst/>
                <a:gdLst>
                  <a:gd name="T0" fmla="*/ 0 w 1402"/>
                  <a:gd name="T1" fmla="*/ 1129 h 1129"/>
                  <a:gd name="T2" fmla="*/ 1402 w 1402"/>
                  <a:gd name="T3" fmla="*/ 1129 h 1129"/>
                  <a:gd name="T4" fmla="*/ 1402 w 1402"/>
                  <a:gd name="T5" fmla="*/ 0 h 1129"/>
                  <a:gd name="T6" fmla="*/ 0 w 1402"/>
                  <a:gd name="T7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2" h="1129">
                    <a:moveTo>
                      <a:pt x="0" y="1129"/>
                    </a:moveTo>
                    <a:cubicBezTo>
                      <a:pt x="1402" y="1129"/>
                      <a:pt x="1402" y="1129"/>
                      <a:pt x="1402" y="1129"/>
                    </a:cubicBezTo>
                    <a:cubicBezTo>
                      <a:pt x="1402" y="0"/>
                      <a:pt x="1402" y="0"/>
                      <a:pt x="1402" y="0"/>
                    </a:cubicBezTo>
                    <a:cubicBezTo>
                      <a:pt x="1011" y="387"/>
                      <a:pt x="540" y="767"/>
                      <a:pt x="0" y="1129"/>
                    </a:cubicBezTo>
                    <a:close/>
                  </a:path>
                </a:pathLst>
              </a:custGeom>
              <a:solidFill>
                <a:srgbClr val="CEFF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 userDrawn="1"/>
            </p:nvSpPr>
            <p:spPr bwMode="invGray">
              <a:xfrm>
                <a:off x="37982525" y="-5076825"/>
                <a:ext cx="24115713" cy="15186025"/>
              </a:xfrm>
              <a:custGeom>
                <a:avLst/>
                <a:gdLst>
                  <a:gd name="T0" fmla="*/ 1741 w 4069"/>
                  <a:gd name="T1" fmla="*/ 1684 h 2562"/>
                  <a:gd name="T2" fmla="*/ 0 w 4069"/>
                  <a:gd name="T3" fmla="*/ 2562 h 2562"/>
                  <a:gd name="T4" fmla="*/ 2573 w 4069"/>
                  <a:gd name="T5" fmla="*/ 2562 h 2562"/>
                  <a:gd name="T6" fmla="*/ 2667 w 4069"/>
                  <a:gd name="T7" fmla="*/ 2562 h 2562"/>
                  <a:gd name="T8" fmla="*/ 4069 w 4069"/>
                  <a:gd name="T9" fmla="*/ 1433 h 2562"/>
                  <a:gd name="T10" fmla="*/ 4069 w 4069"/>
                  <a:gd name="T11" fmla="*/ 1362 h 2562"/>
                  <a:gd name="T12" fmla="*/ 4069 w 4069"/>
                  <a:gd name="T13" fmla="*/ 0 h 2562"/>
                  <a:gd name="T14" fmla="*/ 1741 w 4069"/>
                  <a:gd name="T15" fmla="*/ 1684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69" h="2562">
                    <a:moveTo>
                      <a:pt x="1741" y="1684"/>
                    </a:moveTo>
                    <a:cubicBezTo>
                      <a:pt x="1151" y="2023"/>
                      <a:pt x="566" y="2317"/>
                      <a:pt x="0" y="2562"/>
                    </a:cubicBezTo>
                    <a:cubicBezTo>
                      <a:pt x="2573" y="2562"/>
                      <a:pt x="2573" y="2562"/>
                      <a:pt x="2573" y="2562"/>
                    </a:cubicBezTo>
                    <a:cubicBezTo>
                      <a:pt x="2667" y="2562"/>
                      <a:pt x="2667" y="2562"/>
                      <a:pt x="2667" y="2562"/>
                    </a:cubicBezTo>
                    <a:cubicBezTo>
                      <a:pt x="3207" y="2200"/>
                      <a:pt x="3678" y="1820"/>
                      <a:pt x="4069" y="1433"/>
                    </a:cubicBezTo>
                    <a:cubicBezTo>
                      <a:pt x="4069" y="1362"/>
                      <a:pt x="4069" y="1362"/>
                      <a:pt x="4069" y="1362"/>
                    </a:cubicBezTo>
                    <a:cubicBezTo>
                      <a:pt x="4069" y="0"/>
                      <a:pt x="4069" y="0"/>
                      <a:pt x="4069" y="0"/>
                    </a:cubicBezTo>
                    <a:cubicBezTo>
                      <a:pt x="3487" y="562"/>
                      <a:pt x="2705" y="1130"/>
                      <a:pt x="1741" y="1684"/>
                    </a:cubicBezTo>
                    <a:close/>
                  </a:path>
                </a:pathLst>
              </a:custGeom>
              <a:solidFill>
                <a:srgbClr val="990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3"/>
              <p:cNvSpPr>
                <a:spLocks/>
              </p:cNvSpPr>
              <p:nvPr userDrawn="1"/>
            </p:nvSpPr>
            <p:spPr bwMode="invGray">
              <a:xfrm>
                <a:off x="31610300" y="-7500938"/>
                <a:ext cx="30487938" cy="17610138"/>
              </a:xfrm>
              <a:custGeom>
                <a:avLst/>
                <a:gdLst>
                  <a:gd name="T0" fmla="*/ 2574 w 5144"/>
                  <a:gd name="T1" fmla="*/ 1825 h 2971"/>
                  <a:gd name="T2" fmla="*/ 0 w 5144"/>
                  <a:gd name="T3" fmla="*/ 2971 h 2971"/>
                  <a:gd name="T4" fmla="*/ 945 w 5144"/>
                  <a:gd name="T5" fmla="*/ 2971 h 2971"/>
                  <a:gd name="T6" fmla="*/ 1075 w 5144"/>
                  <a:gd name="T7" fmla="*/ 2971 h 2971"/>
                  <a:gd name="T8" fmla="*/ 2816 w 5144"/>
                  <a:gd name="T9" fmla="*/ 2093 h 2971"/>
                  <a:gd name="T10" fmla="*/ 5144 w 5144"/>
                  <a:gd name="T11" fmla="*/ 409 h 2971"/>
                  <a:gd name="T12" fmla="*/ 5144 w 5144"/>
                  <a:gd name="T13" fmla="*/ 340 h 2971"/>
                  <a:gd name="T14" fmla="*/ 5144 w 5144"/>
                  <a:gd name="T15" fmla="*/ 0 h 2971"/>
                  <a:gd name="T16" fmla="*/ 2574 w 5144"/>
                  <a:gd name="T17" fmla="*/ 1825 h 2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44" h="2971">
                    <a:moveTo>
                      <a:pt x="2574" y="1825"/>
                    </a:moveTo>
                    <a:cubicBezTo>
                      <a:pt x="1667" y="2308"/>
                      <a:pt x="799" y="2694"/>
                      <a:pt x="0" y="2971"/>
                    </a:cubicBezTo>
                    <a:cubicBezTo>
                      <a:pt x="945" y="2971"/>
                      <a:pt x="945" y="2971"/>
                      <a:pt x="945" y="2971"/>
                    </a:cubicBezTo>
                    <a:cubicBezTo>
                      <a:pt x="1075" y="2971"/>
                      <a:pt x="1075" y="2971"/>
                      <a:pt x="1075" y="2971"/>
                    </a:cubicBezTo>
                    <a:cubicBezTo>
                      <a:pt x="1641" y="2726"/>
                      <a:pt x="2226" y="2432"/>
                      <a:pt x="2816" y="2093"/>
                    </a:cubicBezTo>
                    <a:cubicBezTo>
                      <a:pt x="3780" y="1539"/>
                      <a:pt x="4562" y="971"/>
                      <a:pt x="5144" y="409"/>
                    </a:cubicBezTo>
                    <a:cubicBezTo>
                      <a:pt x="5144" y="340"/>
                      <a:pt x="5144" y="340"/>
                      <a:pt x="5144" y="340"/>
                    </a:cubicBezTo>
                    <a:cubicBezTo>
                      <a:pt x="5144" y="0"/>
                      <a:pt x="5144" y="0"/>
                      <a:pt x="5144" y="0"/>
                    </a:cubicBezTo>
                    <a:cubicBezTo>
                      <a:pt x="4517" y="627"/>
                      <a:pt x="3642" y="1256"/>
                      <a:pt x="2574" y="1825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42743438" cy="24041101"/>
              </a:xfrm>
              <a:custGeom>
                <a:avLst/>
                <a:gdLst>
                  <a:gd name="T0" fmla="*/ 5141 w 7212"/>
                  <a:gd name="T1" fmla="*/ 0 h 4056"/>
                  <a:gd name="T2" fmla="*/ 3043 w 7212"/>
                  <a:gd name="T3" fmla="*/ 1193 h 4056"/>
                  <a:gd name="T4" fmla="*/ 0 w 7212"/>
                  <a:gd name="T5" fmla="*/ 2290 h 4056"/>
                  <a:gd name="T6" fmla="*/ 0 w 7212"/>
                  <a:gd name="T7" fmla="*/ 4056 h 4056"/>
                  <a:gd name="T8" fmla="*/ 1910 w 7212"/>
                  <a:gd name="T9" fmla="*/ 4056 h 4056"/>
                  <a:gd name="T10" fmla="*/ 2068 w 7212"/>
                  <a:gd name="T11" fmla="*/ 4056 h 4056"/>
                  <a:gd name="T12" fmla="*/ 4642 w 7212"/>
                  <a:gd name="T13" fmla="*/ 2910 h 4056"/>
                  <a:gd name="T14" fmla="*/ 7212 w 7212"/>
                  <a:gd name="T15" fmla="*/ 1085 h 4056"/>
                  <a:gd name="T16" fmla="*/ 7212 w 7212"/>
                  <a:gd name="T17" fmla="*/ 1015 h 4056"/>
                  <a:gd name="T18" fmla="*/ 7212 w 7212"/>
                  <a:gd name="T19" fmla="*/ 0 h 4056"/>
                  <a:gd name="T20" fmla="*/ 5141 w 7212"/>
                  <a:gd name="T21" fmla="*/ 0 h 4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12" h="4056">
                    <a:moveTo>
                      <a:pt x="5141" y="0"/>
                    </a:moveTo>
                    <a:cubicBezTo>
                      <a:pt x="4539" y="417"/>
                      <a:pt x="3823" y="828"/>
                      <a:pt x="3043" y="1193"/>
                    </a:cubicBezTo>
                    <a:cubicBezTo>
                      <a:pt x="1905" y="1727"/>
                      <a:pt x="864" y="2100"/>
                      <a:pt x="0" y="2290"/>
                    </a:cubicBezTo>
                    <a:cubicBezTo>
                      <a:pt x="0" y="4056"/>
                      <a:pt x="0" y="4056"/>
                      <a:pt x="0" y="4056"/>
                    </a:cubicBezTo>
                    <a:cubicBezTo>
                      <a:pt x="1910" y="4056"/>
                      <a:pt x="1910" y="4056"/>
                      <a:pt x="1910" y="4056"/>
                    </a:cubicBezTo>
                    <a:cubicBezTo>
                      <a:pt x="2068" y="4056"/>
                      <a:pt x="2068" y="4056"/>
                      <a:pt x="2068" y="4056"/>
                    </a:cubicBezTo>
                    <a:cubicBezTo>
                      <a:pt x="2867" y="3779"/>
                      <a:pt x="3735" y="3393"/>
                      <a:pt x="4642" y="2910"/>
                    </a:cubicBezTo>
                    <a:cubicBezTo>
                      <a:pt x="5710" y="2341"/>
                      <a:pt x="6585" y="1712"/>
                      <a:pt x="7212" y="1085"/>
                    </a:cubicBezTo>
                    <a:cubicBezTo>
                      <a:pt x="7212" y="1015"/>
                      <a:pt x="7212" y="1015"/>
                      <a:pt x="7212" y="1015"/>
                    </a:cubicBezTo>
                    <a:cubicBezTo>
                      <a:pt x="7212" y="0"/>
                      <a:pt x="7212" y="0"/>
                      <a:pt x="7212" y="0"/>
                    </a:cubicBezTo>
                    <a:lnTo>
                      <a:pt x="5141" y="0"/>
                    </a:lnTo>
                    <a:close/>
                  </a:path>
                </a:pathLst>
              </a:custGeom>
              <a:solidFill>
                <a:srgbClr val="990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20600988" cy="8340725"/>
              </a:xfrm>
              <a:custGeom>
                <a:avLst/>
                <a:gdLst>
                  <a:gd name="T0" fmla="*/ 3370 w 3476"/>
                  <a:gd name="T1" fmla="*/ 0 h 1407"/>
                  <a:gd name="T2" fmla="*/ 2488 w 3476"/>
                  <a:gd name="T3" fmla="*/ 0 h 1407"/>
                  <a:gd name="T4" fmla="*/ 2275 w 3476"/>
                  <a:gd name="T5" fmla="*/ 103 h 1407"/>
                  <a:gd name="T6" fmla="*/ 0 w 3476"/>
                  <a:gd name="T7" fmla="*/ 936 h 1407"/>
                  <a:gd name="T8" fmla="*/ 0 w 3476"/>
                  <a:gd name="T9" fmla="*/ 1354 h 1407"/>
                  <a:gd name="T10" fmla="*/ 0 w 3476"/>
                  <a:gd name="T11" fmla="*/ 1407 h 1407"/>
                  <a:gd name="T12" fmla="*/ 2593 w 3476"/>
                  <a:gd name="T13" fmla="*/ 451 h 1407"/>
                  <a:gd name="T14" fmla="*/ 3476 w 3476"/>
                  <a:gd name="T15" fmla="*/ 0 h 1407"/>
                  <a:gd name="T16" fmla="*/ 3370 w 3476"/>
                  <a:gd name="T17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6" h="1407">
                    <a:moveTo>
                      <a:pt x="3370" y="0"/>
                    </a:moveTo>
                    <a:cubicBezTo>
                      <a:pt x="2488" y="0"/>
                      <a:pt x="2488" y="0"/>
                      <a:pt x="2488" y="0"/>
                    </a:cubicBezTo>
                    <a:cubicBezTo>
                      <a:pt x="2418" y="35"/>
                      <a:pt x="2347" y="69"/>
                      <a:pt x="2275" y="103"/>
                    </a:cubicBezTo>
                    <a:cubicBezTo>
                      <a:pt x="1440" y="498"/>
                      <a:pt x="655" y="784"/>
                      <a:pt x="0" y="936"/>
                    </a:cubicBezTo>
                    <a:cubicBezTo>
                      <a:pt x="0" y="1354"/>
                      <a:pt x="0" y="1354"/>
                      <a:pt x="0" y="1354"/>
                    </a:cubicBezTo>
                    <a:cubicBezTo>
                      <a:pt x="0" y="1407"/>
                      <a:pt x="0" y="1407"/>
                      <a:pt x="0" y="1407"/>
                    </a:cubicBezTo>
                    <a:cubicBezTo>
                      <a:pt x="732" y="1235"/>
                      <a:pt x="1618" y="910"/>
                      <a:pt x="2593" y="451"/>
                    </a:cubicBezTo>
                    <a:cubicBezTo>
                      <a:pt x="2900" y="306"/>
                      <a:pt x="3196" y="155"/>
                      <a:pt x="3476" y="0"/>
                    </a:cubicBezTo>
                    <a:lnTo>
                      <a:pt x="3370" y="0"/>
                    </a:lnTo>
                    <a:close/>
                  </a:path>
                </a:pathLst>
              </a:custGeom>
              <a:solidFill>
                <a:srgbClr val="E12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14744700" cy="5548313"/>
              </a:xfrm>
              <a:custGeom>
                <a:avLst/>
                <a:gdLst>
                  <a:gd name="T0" fmla="*/ 2371 w 2488"/>
                  <a:gd name="T1" fmla="*/ 0 h 936"/>
                  <a:gd name="T2" fmla="*/ 0 w 2488"/>
                  <a:gd name="T3" fmla="*/ 0 h 936"/>
                  <a:gd name="T4" fmla="*/ 0 w 2488"/>
                  <a:gd name="T5" fmla="*/ 884 h 936"/>
                  <a:gd name="T6" fmla="*/ 0 w 2488"/>
                  <a:gd name="T7" fmla="*/ 936 h 936"/>
                  <a:gd name="T8" fmla="*/ 2275 w 2488"/>
                  <a:gd name="T9" fmla="*/ 103 h 936"/>
                  <a:gd name="T10" fmla="*/ 2488 w 2488"/>
                  <a:gd name="T11" fmla="*/ 0 h 936"/>
                  <a:gd name="T12" fmla="*/ 2371 w 2488"/>
                  <a:gd name="T13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8" h="936">
                    <a:moveTo>
                      <a:pt x="23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936"/>
                      <a:pt x="0" y="936"/>
                      <a:pt x="0" y="936"/>
                    </a:cubicBezTo>
                    <a:cubicBezTo>
                      <a:pt x="655" y="784"/>
                      <a:pt x="1440" y="498"/>
                      <a:pt x="2275" y="103"/>
                    </a:cubicBezTo>
                    <a:cubicBezTo>
                      <a:pt x="2347" y="69"/>
                      <a:pt x="2418" y="35"/>
                      <a:pt x="2488" y="0"/>
                    </a:cubicBezTo>
                    <a:lnTo>
                      <a:pt x="2371" y="0"/>
                    </a:lnTo>
                    <a:close/>
                  </a:path>
                </a:pathLst>
              </a:custGeom>
              <a:solidFill>
                <a:srgbClr val="FF3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TO</a:t>
            </a:r>
            <a:r>
              <a:rPr lang="en-US" dirty="0"/>
              <a:t>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785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538163"/>
            <a:ext cx="11112251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793875"/>
            <a:ext cx="11112251" cy="4167188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4746" y="6421919"/>
            <a:ext cx="828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D9D35-8D62-44D1-941B-869E882D2AD8}" type="datetime1">
              <a:rPr lang="sv-SE" noProof="0" smtClean="0"/>
              <a:t>2023-03-09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617" y="6421919"/>
            <a:ext cx="9036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999" y="6421919"/>
            <a:ext cx="432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92D7E8A-A0E3-4239-9A38-4F8DCAE2A924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1" y="6320917"/>
            <a:ext cx="338349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p:transition>
    <p:fade/>
  </p:transition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762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−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86400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F26B43"/>
          </p15:clr>
        </p15:guide>
        <p15:guide id="2" pos="3896">
          <p15:clr>
            <a:srgbClr val="F26B43"/>
          </p15:clr>
        </p15:guide>
        <p15:guide id="3" pos="339">
          <p15:clr>
            <a:srgbClr val="F26B43"/>
          </p15:clr>
        </p15:guide>
        <p15:guide id="4" pos="7340">
          <p15:clr>
            <a:srgbClr val="F26B43"/>
          </p15:clr>
        </p15:guide>
        <p15:guide id="5" orient="horz" pos="3755">
          <p15:clr>
            <a:srgbClr val="F26B43"/>
          </p15:clr>
        </p15:guide>
        <p15:guide id="6" orient="horz" pos="1019">
          <p15:clr>
            <a:srgbClr val="F26B43"/>
          </p15:clr>
        </p15:guide>
        <p15:guide id="7" pos="2006">
          <p15:clr>
            <a:srgbClr val="F26B43"/>
          </p15:clr>
        </p15:guide>
        <p15:guide id="8" pos="5673">
          <p15:clr>
            <a:srgbClr val="F26B43"/>
          </p15:clr>
        </p15:guide>
        <p15:guide id="9" pos="2118">
          <p15:clr>
            <a:srgbClr val="F26B43"/>
          </p15:clr>
        </p15:guide>
        <p15:guide id="10" pos="3783">
          <p15:clr>
            <a:srgbClr val="F26B43"/>
          </p15:clr>
        </p15:guide>
        <p15:guide id="11" pos="5562">
          <p15:clr>
            <a:srgbClr val="F26B43"/>
          </p15:clr>
        </p15:guide>
        <p15:guide id="12" orient="horz" pos="1130">
          <p15:clr>
            <a:srgbClr val="F26B43"/>
          </p15:clr>
        </p15:guide>
        <p15:guide id="13" orient="horz" pos="2042">
          <p15:clr>
            <a:srgbClr val="F26B43"/>
          </p15:clr>
        </p15:guide>
        <p15:guide id="14" orient="horz" pos="2843">
          <p15:clr>
            <a:srgbClr val="F26B43"/>
          </p15:clr>
        </p15:guide>
        <p15:guide id="15" orient="horz" pos="1931">
          <p15:clr>
            <a:srgbClr val="F26B43"/>
          </p15:clr>
        </p15:guide>
        <p15:guide id="16" orient="horz" pos="2954">
          <p15:clr>
            <a:srgbClr val="F26B43"/>
          </p15:clr>
        </p15:guide>
        <p15:guide id="17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Program%20Files%20(x86)\Learingpoint\Bildbank\\02%20Telia%20Company%20Images\SHARING_Dalmatian-dogs-WITH-PEBBLES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8163" y="1793875"/>
            <a:ext cx="6664640" cy="2754554"/>
          </a:xfrm>
        </p:spPr>
        <p:txBody>
          <a:bodyPr/>
          <a:lstStyle/>
          <a:p>
            <a:r>
              <a:rPr lang="en-GB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BRF. </a:t>
            </a:r>
            <a:br>
              <a:rPr lang="en-GB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Ridderstad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Telia peb 07">
            <a:hlinkClick r:id="" action="ppaction://media"/>
          </p:cNvPr>
          <p:cNvPicPr>
            <a:picLocks noGrp="1" noChangeAspect="1"/>
          </p:cNvPicPr>
          <p:nvPr>
            <p:ph type="media" sz="quarter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1250" y="0"/>
            <a:ext cx="5994400" cy="6858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Anton Johansson </a:t>
            </a:r>
          </a:p>
          <a:p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Telia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Butik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Linköping I-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Huset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 bwMode="white">
          <a:xfrm>
            <a:off x="7778274" y="2310869"/>
            <a:ext cx="2928126" cy="2237560"/>
            <a:chOff x="10898811" y="5015618"/>
            <a:chExt cx="1034426" cy="790468"/>
          </a:xfrm>
        </p:grpSpPr>
        <p:sp>
          <p:nvSpPr>
            <p:cNvPr id="15" name="Oval 16"/>
            <p:cNvSpPr>
              <a:spLocks noChangeArrowheads="1"/>
            </p:cNvSpPr>
            <p:nvPr/>
          </p:nvSpPr>
          <p:spPr bwMode="white">
            <a:xfrm>
              <a:off x="11322148" y="5609964"/>
              <a:ext cx="196122" cy="196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white">
            <a:xfrm>
              <a:off x="11110480" y="5313388"/>
              <a:ext cx="619459" cy="246349"/>
            </a:xfrm>
            <a:custGeom>
              <a:avLst/>
              <a:gdLst>
                <a:gd name="T0" fmla="*/ 36 w 73"/>
                <a:gd name="T1" fmla="*/ 0 h 29"/>
                <a:gd name="T2" fmla="*/ 3 w 73"/>
                <a:gd name="T3" fmla="*/ 13 h 29"/>
                <a:gd name="T4" fmla="*/ 3 w 73"/>
                <a:gd name="T5" fmla="*/ 26 h 29"/>
                <a:gd name="T6" fmla="*/ 16 w 73"/>
                <a:gd name="T7" fmla="*/ 26 h 29"/>
                <a:gd name="T8" fmla="*/ 36 w 73"/>
                <a:gd name="T9" fmla="*/ 17 h 29"/>
                <a:gd name="T10" fmla="*/ 57 w 73"/>
                <a:gd name="T11" fmla="*/ 26 h 29"/>
                <a:gd name="T12" fmla="*/ 69 w 73"/>
                <a:gd name="T13" fmla="*/ 26 h 29"/>
                <a:gd name="T14" fmla="*/ 69 w 73"/>
                <a:gd name="T15" fmla="*/ 13 h 29"/>
                <a:gd name="T16" fmla="*/ 36 w 7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9">
                  <a:moveTo>
                    <a:pt x="36" y="0"/>
                  </a:moveTo>
                  <a:cubicBezTo>
                    <a:pt x="25" y="0"/>
                    <a:pt x="13" y="4"/>
                    <a:pt x="3" y="13"/>
                  </a:cubicBezTo>
                  <a:cubicBezTo>
                    <a:pt x="0" y="17"/>
                    <a:pt x="0" y="22"/>
                    <a:pt x="3" y="26"/>
                  </a:cubicBezTo>
                  <a:cubicBezTo>
                    <a:pt x="7" y="29"/>
                    <a:pt x="12" y="29"/>
                    <a:pt x="16" y="26"/>
                  </a:cubicBezTo>
                  <a:cubicBezTo>
                    <a:pt x="22" y="20"/>
                    <a:pt x="29" y="17"/>
                    <a:pt x="36" y="17"/>
                  </a:cubicBezTo>
                  <a:cubicBezTo>
                    <a:pt x="44" y="17"/>
                    <a:pt x="51" y="20"/>
                    <a:pt x="57" y="26"/>
                  </a:cubicBezTo>
                  <a:cubicBezTo>
                    <a:pt x="60" y="29"/>
                    <a:pt x="66" y="29"/>
                    <a:pt x="69" y="26"/>
                  </a:cubicBezTo>
                  <a:cubicBezTo>
                    <a:pt x="73" y="22"/>
                    <a:pt x="73" y="17"/>
                    <a:pt x="69" y="13"/>
                  </a:cubicBezTo>
                  <a:cubicBezTo>
                    <a:pt x="60" y="4"/>
                    <a:pt x="48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white">
            <a:xfrm>
              <a:off x="10898811" y="5015618"/>
              <a:ext cx="1034426" cy="331256"/>
            </a:xfrm>
            <a:custGeom>
              <a:avLst/>
              <a:gdLst>
                <a:gd name="T0" fmla="*/ 119 w 122"/>
                <a:gd name="T1" fmla="*/ 24 h 39"/>
                <a:gd name="T2" fmla="*/ 61 w 122"/>
                <a:gd name="T3" fmla="*/ 0 h 39"/>
                <a:gd name="T4" fmla="*/ 4 w 122"/>
                <a:gd name="T5" fmla="*/ 24 h 39"/>
                <a:gd name="T6" fmla="*/ 4 w 122"/>
                <a:gd name="T7" fmla="*/ 36 h 39"/>
                <a:gd name="T8" fmla="*/ 16 w 122"/>
                <a:gd name="T9" fmla="*/ 36 h 39"/>
                <a:gd name="T10" fmla="*/ 61 w 122"/>
                <a:gd name="T11" fmla="*/ 17 h 39"/>
                <a:gd name="T12" fmla="*/ 107 w 122"/>
                <a:gd name="T13" fmla="*/ 36 h 39"/>
                <a:gd name="T14" fmla="*/ 119 w 122"/>
                <a:gd name="T15" fmla="*/ 36 h 39"/>
                <a:gd name="T16" fmla="*/ 119 w 122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9">
                  <a:moveTo>
                    <a:pt x="119" y="24"/>
                  </a:moveTo>
                  <a:cubicBezTo>
                    <a:pt x="103" y="8"/>
                    <a:pt x="82" y="0"/>
                    <a:pt x="61" y="0"/>
                  </a:cubicBezTo>
                  <a:cubicBezTo>
                    <a:pt x="41" y="0"/>
                    <a:pt x="20" y="8"/>
                    <a:pt x="4" y="24"/>
                  </a:cubicBezTo>
                  <a:cubicBezTo>
                    <a:pt x="0" y="27"/>
                    <a:pt x="0" y="33"/>
                    <a:pt x="4" y="36"/>
                  </a:cubicBezTo>
                  <a:cubicBezTo>
                    <a:pt x="7" y="39"/>
                    <a:pt x="13" y="39"/>
                    <a:pt x="16" y="36"/>
                  </a:cubicBezTo>
                  <a:cubicBezTo>
                    <a:pt x="29" y="24"/>
                    <a:pt x="45" y="17"/>
                    <a:pt x="61" y="17"/>
                  </a:cubicBezTo>
                  <a:cubicBezTo>
                    <a:pt x="78" y="17"/>
                    <a:pt x="94" y="24"/>
                    <a:pt x="107" y="36"/>
                  </a:cubicBezTo>
                  <a:cubicBezTo>
                    <a:pt x="110" y="39"/>
                    <a:pt x="116" y="39"/>
                    <a:pt x="119" y="36"/>
                  </a:cubicBezTo>
                  <a:cubicBezTo>
                    <a:pt x="122" y="33"/>
                    <a:pt x="122" y="27"/>
                    <a:pt x="119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6293F4-F0AA-450A-8B22-187CCAAF0059}" type="datetime1">
              <a:rPr lang="sv-SE" noProof="0" smtClean="0"/>
              <a:t>2023-03-09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74338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300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15C785-7584-4D4F-8F46-7D6544F1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INFORMATIONSMÖTE </a:t>
            </a:r>
            <a:br>
              <a:rPr lang="sv-SE" dirty="0"/>
            </a:br>
            <a:r>
              <a:rPr lang="sv-SE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BFR. Ridderstad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76E07E6-3A96-6744-9B33-1608E0396C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Kollektiva tjänster </a:t>
            </a:r>
          </a:p>
          <a:p>
            <a:pPr marL="0" indent="0">
              <a:buNone/>
            </a:pPr>
            <a:r>
              <a:rPr lang="sv-SE" sz="1600">
                <a:solidFill>
                  <a:schemeClr val="tx1">
                    <a:lumMod val="85000"/>
                    <a:lumOff val="15000"/>
                  </a:schemeClr>
                </a:solidFill>
              </a:rPr>
              <a:t>	Bredband 500/500, TV-Bas</a:t>
            </a:r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Tilläggstjänster 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Fler kanaler med exempelvis TV Lagom/stor/Sport/ Underhållning</a:t>
            </a: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Telia Life 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Har ni mer hos Telia får ni också mer tjänster utan extra kostnad! </a:t>
            </a: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Beställning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Går igenom beställningsblankett &amp; frågor.</a:t>
            </a:r>
          </a:p>
        </p:txBody>
      </p:sp>
    </p:spTree>
    <p:extLst>
      <p:ext uri="{BB962C8B-B14F-4D97-AF65-F5344CB8AC3E}">
        <p14:creationId xmlns:p14="http://schemas.microsoft.com/office/powerpoint/2010/main" val="15571822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35BA8-FECF-DC79-E75F-0EB504D2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2023-03-09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3D54B-161A-B2A7-8216-2FEDC3F8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Content Placeholder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217E4B-1007-01A1-38CC-066304A180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16697" y="117732"/>
            <a:ext cx="9358605" cy="6622536"/>
          </a:xfrm>
        </p:spPr>
      </p:pic>
    </p:spTree>
    <p:extLst>
      <p:ext uri="{BB962C8B-B14F-4D97-AF65-F5344CB8AC3E}">
        <p14:creationId xmlns:p14="http://schemas.microsoft.com/office/powerpoint/2010/main" val="822060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9047" y="556048"/>
            <a:ext cx="11460162" cy="1290637"/>
          </a:xfrm>
        </p:spPr>
        <p:txBody>
          <a:bodyPr/>
          <a:lstStyle/>
          <a:p>
            <a:r>
              <a:rPr lang="sv-SE" sz="4800" dirty="0"/>
              <a:t>Lagom PAKETET</a:t>
            </a:r>
            <a:endParaRPr lang="sv-SE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044B4-83CD-4878-98AA-076447C7E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5" y="1512394"/>
            <a:ext cx="9905280" cy="153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5E9B2-B85F-46CD-932C-A0CE5BD58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02" y="3254878"/>
            <a:ext cx="10104549" cy="1345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D021D-7237-413E-BCB1-603EAFA657A0}"/>
              </a:ext>
            </a:extLst>
          </p:cNvPr>
          <p:cNvSpPr txBox="1"/>
          <p:nvPr/>
        </p:nvSpPr>
        <p:spPr>
          <a:xfrm>
            <a:off x="365943" y="1348399"/>
            <a:ext cx="15281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+mj-lt"/>
              </a:rPr>
              <a:t>TV KANALER: </a:t>
            </a:r>
            <a:endParaRPr lang="en-US" b="1" dirty="0" err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F251-3F56-4082-B7D2-D2A2EB9A2E5C}"/>
              </a:ext>
            </a:extLst>
          </p:cNvPr>
          <p:cNvSpPr txBox="1"/>
          <p:nvPr/>
        </p:nvSpPr>
        <p:spPr>
          <a:xfrm>
            <a:off x="392839" y="3076034"/>
            <a:ext cx="17126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+mj-lt"/>
              </a:rPr>
              <a:t>PLAY KANALER:</a:t>
            </a:r>
            <a:endParaRPr lang="en-US" b="1" dirty="0" err="1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08C300-B24F-4E21-36D6-6540555E7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02846"/>
              </p:ext>
            </p:extLst>
          </p:nvPr>
        </p:nvGraphicFramePr>
        <p:xfrm>
          <a:off x="7457812" y="719666"/>
          <a:ext cx="27021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87">
                  <a:extLst>
                    <a:ext uri="{9D8B030D-6E8A-4147-A177-3AD203B41FA5}">
                      <a16:colId xmlns:a16="http://schemas.microsoft.com/office/drawing/2014/main" val="76666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229 kr/månad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4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7206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9047" y="556048"/>
            <a:ext cx="11460162" cy="1290637"/>
          </a:xfrm>
        </p:spPr>
        <p:txBody>
          <a:bodyPr/>
          <a:lstStyle/>
          <a:p>
            <a:r>
              <a:rPr lang="sv-SE" sz="4800" dirty="0"/>
              <a:t>STORA PAKETET</a:t>
            </a:r>
            <a:endParaRPr lang="sv-S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D021D-7237-413E-BCB1-603EAFA657A0}"/>
              </a:ext>
            </a:extLst>
          </p:cNvPr>
          <p:cNvSpPr txBox="1"/>
          <p:nvPr/>
        </p:nvSpPr>
        <p:spPr>
          <a:xfrm>
            <a:off x="365943" y="1830068"/>
            <a:ext cx="15281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+mj-lt"/>
              </a:rPr>
              <a:t>TV KANALER: </a:t>
            </a:r>
            <a:endParaRPr lang="en-US" b="1" dirty="0" err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F251-3F56-4082-B7D2-D2A2EB9A2E5C}"/>
              </a:ext>
            </a:extLst>
          </p:cNvPr>
          <p:cNvSpPr txBox="1"/>
          <p:nvPr/>
        </p:nvSpPr>
        <p:spPr>
          <a:xfrm>
            <a:off x="6281410" y="1836228"/>
            <a:ext cx="17126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+mj-lt"/>
              </a:rPr>
              <a:t>PLAY KANALER:</a:t>
            </a:r>
            <a:endParaRPr lang="en-US" b="1" dirty="0" err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26769-DF6C-4BCC-BA49-6CA942CA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7" y="2060058"/>
            <a:ext cx="5756835" cy="200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535B-096F-46D0-8C14-076B63C2C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638" y="2075667"/>
            <a:ext cx="5578571" cy="197018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13DEF4A-EA5E-32DC-69A7-958677FF5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73885"/>
              </p:ext>
            </p:extLst>
          </p:nvPr>
        </p:nvGraphicFramePr>
        <p:xfrm>
          <a:off x="7399089" y="719666"/>
          <a:ext cx="276090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909">
                  <a:extLst>
                    <a:ext uri="{9D8B030D-6E8A-4147-A177-3AD203B41FA5}">
                      <a16:colId xmlns:a16="http://schemas.microsoft.com/office/drawing/2014/main" val="3958244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329 kr/månad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21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2951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01FC9-2855-4CE1-A9CC-FA77FC92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0" y="4624906"/>
            <a:ext cx="4597261" cy="2233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20542-7A3A-4C21-B924-0D9990DB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9" y="1596675"/>
            <a:ext cx="7583011" cy="1540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9105C3-6CF3-485A-91FA-CD2A45250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40" y="3501647"/>
            <a:ext cx="7445252" cy="104571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FA7D3D-2105-499A-BE8D-6C9E62DBAFC7}"/>
              </a:ext>
            </a:extLst>
          </p:cNvPr>
          <p:cNvSpPr txBox="1">
            <a:spLocks/>
          </p:cNvSpPr>
          <p:nvPr/>
        </p:nvSpPr>
        <p:spPr>
          <a:xfrm>
            <a:off x="365919" y="284226"/>
            <a:ext cx="11460162" cy="6553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/>
              <a:t>TILLVAL För Sportälskaren</a:t>
            </a:r>
            <a:endParaRPr lang="sv-S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1895D-9EBF-4FA9-A1CF-C8837B3E6DCB}"/>
              </a:ext>
            </a:extLst>
          </p:cNvPr>
          <p:cNvSpPr txBox="1"/>
          <p:nvPr/>
        </p:nvSpPr>
        <p:spPr>
          <a:xfrm>
            <a:off x="365943" y="1348399"/>
            <a:ext cx="15281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+mj-lt"/>
              </a:rPr>
              <a:t>TV KANALER: </a:t>
            </a:r>
            <a:endParaRPr lang="en-US" b="1" dirty="0" err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2C1B2-4EFE-4CE6-80FC-9EBDCC32E07E}"/>
              </a:ext>
            </a:extLst>
          </p:cNvPr>
          <p:cNvSpPr txBox="1"/>
          <p:nvPr/>
        </p:nvSpPr>
        <p:spPr>
          <a:xfrm>
            <a:off x="332323" y="3216302"/>
            <a:ext cx="23301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+mj-lt"/>
              </a:rPr>
              <a:t>STREAMINGTJÄNSTER:</a:t>
            </a:r>
            <a:endParaRPr lang="en-US" b="1" dirty="0" err="1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B0CB15-36EC-587F-3149-636071CF3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58926"/>
              </p:ext>
            </p:extLst>
          </p:nvPr>
        </p:nvGraphicFramePr>
        <p:xfrm>
          <a:off x="6249798" y="4689446"/>
          <a:ext cx="3884103" cy="486561"/>
        </p:xfrm>
        <a:graphic>
          <a:graphicData uri="http://schemas.openxmlformats.org/drawingml/2006/table">
            <a:tbl>
              <a:tblPr/>
              <a:tblGrid>
                <a:gridCol w="3884103">
                  <a:extLst>
                    <a:ext uri="{9D8B030D-6E8A-4147-A177-3AD203B41FA5}">
                      <a16:colId xmlns:a16="http://schemas.microsoft.com/office/drawing/2014/main" val="2759584849"/>
                    </a:ext>
                  </a:extLst>
                </a:gridCol>
              </a:tblGrid>
              <a:tr h="486561">
                <a:tc>
                  <a:txBody>
                    <a:bodyPr/>
                    <a:lstStyle/>
                    <a:p>
                      <a:r>
                        <a:rPr lang="sv-SE" dirty="0"/>
                        <a:t>550 kr/månad i 12 mån(ord pris 749)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77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0652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373" y="789956"/>
            <a:ext cx="7519158" cy="2527299"/>
          </a:xfrm>
        </p:spPr>
        <p:txBody>
          <a:bodyPr/>
          <a:lstStyle/>
          <a:p>
            <a:r>
              <a:rPr lang="sv-SE" sz="4800" dirty="0"/>
              <a:t>Fler möjligheter…</a:t>
            </a:r>
            <a:br>
              <a:rPr lang="sv-SE" sz="4800" dirty="0"/>
            </a:br>
            <a:br>
              <a:rPr lang="sv-SE" sz="4800" dirty="0"/>
            </a:br>
            <a:r>
              <a:rPr lang="sv-SE" sz="4800" dirty="0"/>
              <a:t>samla allt hos </a:t>
            </a:r>
            <a:r>
              <a:rPr lang="sv-SE" sz="4800" dirty="0" err="1"/>
              <a:t>telia</a:t>
            </a:r>
            <a:br>
              <a:rPr lang="sv-SE" sz="4800" dirty="0"/>
            </a:br>
            <a:r>
              <a:rPr lang="sv-SE" sz="4800" dirty="0"/>
              <a:t>Telia </a:t>
            </a:r>
            <a:r>
              <a:rPr lang="sv-SE" sz="4800" dirty="0" err="1"/>
              <a:t>life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35644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nu?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773271"/>
            <a:ext cx="7610475" cy="54768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0000" y="1428115"/>
            <a:ext cx="5985492" cy="416718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Om ni ej vill ha något mer utöver det kollektiva utbudet gör ni er beställning själva på telia.se/aktivera</a:t>
            </a:r>
          </a:p>
          <a:p>
            <a:r>
              <a:rPr lang="sv-SE" dirty="0"/>
              <a:t>Om ni önskar lägga till något extra tv paket eller om ni inte har mobilt </a:t>
            </a:r>
            <a:r>
              <a:rPr lang="sv-SE" dirty="0" err="1"/>
              <a:t>bankid</a:t>
            </a:r>
            <a:r>
              <a:rPr lang="sv-SE" dirty="0"/>
              <a:t> fyll i blanketten som ni kommer få av mig och posta den eller lämna den till mig efter mötet. </a:t>
            </a:r>
          </a:p>
          <a:p>
            <a:r>
              <a:rPr lang="sv-SE" dirty="0"/>
              <a:t>Har ni frågor om leverans eller vill beställa installationshjälp kontaktar ni Telia på telefonnummer 90 200.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469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F0808F5-D7E1-7F4D-903F-896B9709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26B38B7D-FF80-5349-9B2E-71AAA3D9B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163" y="1793875"/>
            <a:ext cx="11114087" cy="4167188"/>
          </a:xfrm>
        </p:spPr>
        <p:txBody>
          <a:bodyPr/>
          <a:lstStyle/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Kollektiva tjänster 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Bredband 500/500</a:t>
            </a:r>
            <a:b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TV Bas</a:t>
            </a: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Tilläggstjänster 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Fler kanaler eller högre hastighet på bredband.</a:t>
            </a:r>
          </a:p>
          <a:p>
            <a:pPr marL="0" indent="0">
              <a:buNone/>
            </a:pPr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Telia Life 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Har ni mer hos Telia får ni också mer tjänster utan extra kostnad! </a:t>
            </a: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Beställning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Beställningsblankett &amp; frågor.</a:t>
            </a:r>
          </a:p>
        </p:txBody>
      </p:sp>
    </p:spTree>
    <p:extLst>
      <p:ext uri="{BB962C8B-B14F-4D97-AF65-F5344CB8AC3E}">
        <p14:creationId xmlns:p14="http://schemas.microsoft.com/office/powerpoint/2010/main" val="122884739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Chris Moody\Downloads\TELIA_PPTTemplate_Full_V5-1.potx"/>
</p:tagLst>
</file>

<file path=ppt/theme/theme1.xml><?xml version="1.0" encoding="utf-8"?>
<a:theme xmlns:a="http://schemas.openxmlformats.org/drawingml/2006/main" name="Telia Standard Template">
  <a:themeElements>
    <a:clrScheme name="Telia Company">
      <a:dk1>
        <a:sysClr val="windowText" lastClr="000000"/>
      </a:dk1>
      <a:lt1>
        <a:sysClr val="window" lastClr="FFFFFF"/>
      </a:lt1>
      <a:dk2>
        <a:srgbClr val="990AE3"/>
      </a:dk2>
      <a:lt2>
        <a:srgbClr val="EEEEEE"/>
      </a:lt2>
      <a:accent1>
        <a:srgbClr val="990AE3"/>
      </a:accent1>
      <a:accent2>
        <a:srgbClr val="00CDFF"/>
      </a:accent2>
      <a:accent3>
        <a:srgbClr val="FF00CD"/>
      </a:accent3>
      <a:accent4>
        <a:srgbClr val="0099FF"/>
      </a:accent4>
      <a:accent5>
        <a:srgbClr val="FF9B00"/>
      </a:accent5>
      <a:accent6>
        <a:srgbClr val="CC00FF"/>
      </a:accent6>
      <a:hlink>
        <a:srgbClr val="000000"/>
      </a:hlink>
      <a:folHlink>
        <a:srgbClr val="000000"/>
      </a:folHlink>
    </a:clrScheme>
    <a:fontScheme name="Telia Group">
      <a:majorFont>
        <a:latin typeface="Pebb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180000" tIns="180000" rIns="180000" bIns="180000" rtlCol="0" anchor="ctr"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liaCompany.potx" id="{2155F865-0601-443E-8FD2-7F3F099CF4FE}" vid="{377ECCDA-9B72-47EF-B95E-9B11A3750B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B23D1A3567A448F030E22709860AC" ma:contentTypeVersion="0" ma:contentTypeDescription="Create a new document." ma:contentTypeScope="" ma:versionID="f8d0dad6d882a5a311f9572f55f20da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B61E65-E9D2-4849-9D6D-6EBB0CB830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97B7F-0A7A-4C97-A58A-A4E001D27D3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554F43-3226-4F80-A945-59D204792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Telia</Template>
  <TotalTime>0</TotalTime>
  <Words>498</Words>
  <Application>Microsoft Office PowerPoint</Application>
  <PresentationFormat>Bredbild</PresentationFormat>
  <Paragraphs>61</Paragraphs>
  <Slides>9</Slides>
  <Notes>5</Notes>
  <HiddenSlides>0</HiddenSlides>
  <MMClips>1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Pebble</vt:lpstr>
      <vt:lpstr>Telia Standard Template</vt:lpstr>
      <vt:lpstr>BRF.  Ridderstad</vt:lpstr>
      <vt:lpstr>INFORMATIONSMÖTE  BFR. Ridderstad</vt:lpstr>
      <vt:lpstr>PowerPoint-presentation</vt:lpstr>
      <vt:lpstr>Lagom PAKETET</vt:lpstr>
      <vt:lpstr>STORA PAKETET</vt:lpstr>
      <vt:lpstr>PowerPoint-presentation</vt:lpstr>
      <vt:lpstr>Fler möjligheter…  samla allt hos telia Telia life</vt:lpstr>
      <vt:lpstr>Vad händer nu?</vt:lpstr>
      <vt:lpstr>Sammanfattning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2016-06-27T05:57:39Z</dcterms:created>
  <dcterms:modified xsi:type="dcterms:W3CDTF">2023-03-09T11:43:46Z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8174916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D6.2.12</vt:lpwstr>
  </property>
  <property fmtid="{D5CDD505-2E9C-101B-9397-08002B2CF9AE}" pid="5" name="SecurityLevel">
    <vt:lpwstr> </vt:lpwstr>
  </property>
  <property fmtid="{D5CDD505-2E9C-101B-9397-08002B2CF9AE}" pid="6" name="ContentTypeId">
    <vt:lpwstr>0x010100F73B23D1A3567A448F030E22709860AC</vt:lpwstr>
  </property>
</Properties>
</file>