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56" r:id="rId4"/>
    <p:sldId id="261" r:id="rId5"/>
    <p:sldId id="262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3600" autoAdjust="0"/>
  </p:normalViewPr>
  <p:slideViewPr>
    <p:cSldViewPr>
      <p:cViewPr>
        <p:scale>
          <a:sx n="116" d="100"/>
          <a:sy n="116" d="100"/>
        </p:scale>
        <p:origin x="-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CF97D-AA02-406B-8E2F-FD3FDCB652B8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94362-6BAD-474A-BF2A-228DDFB2D1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09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4362-6BAD-474A-BF2A-228DDFB2D10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45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5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7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0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37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47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12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20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34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58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89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76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04BD-7B85-49F0-8BEF-94C0727D1C77}" type="datetimeFigureOut">
              <a:rPr lang="sv-SE" smtClean="0"/>
              <a:t>2016-03-14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2F63-44AE-4A6A-9769-B3A2F0B0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8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/>
          <p:nvPr/>
        </p:nvPicPr>
        <p:blipFill rotWithShape="1">
          <a:blip r:embed="rId2"/>
          <a:srcRect l="46099" t="20271" r="29941" b="18730"/>
          <a:stretch/>
        </p:blipFill>
        <p:spPr bwMode="auto">
          <a:xfrm>
            <a:off x="107579" y="437031"/>
            <a:ext cx="4383740" cy="632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5399584" y="141277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860032" y="2613105"/>
            <a:ext cx="3790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HSB Brf </a:t>
            </a:r>
            <a:r>
              <a:rPr lang="sv-S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85 </a:t>
            </a:r>
            <a:r>
              <a:rPr lang="sv-SE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Bröndbo</a:t>
            </a:r>
            <a:endParaRPr lang="sv-SE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3347864" y="437031"/>
            <a:ext cx="1143455" cy="126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2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objekt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5296" r="9460" b="12767"/>
          <a:stretch>
            <a:fillRect/>
          </a:stretch>
        </p:blipFill>
        <p:spPr bwMode="auto">
          <a:xfrm>
            <a:off x="6671234" y="5156549"/>
            <a:ext cx="1005738" cy="7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286053" y="6206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HSB Brf </a:t>
            </a:r>
            <a:r>
              <a:rPr lang="sv-S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85 </a:t>
            </a:r>
            <a:r>
              <a:rPr lang="sv-S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Bröndbo</a:t>
            </a:r>
            <a:endParaRPr lang="sv-SE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sv-S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Föreningens utbud </a:t>
            </a:r>
            <a:endParaRPr lang="sv-S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564904" y="1772816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Bredband </a:t>
            </a:r>
            <a:r>
              <a:rPr lang="sv-SE" sz="1600" dirty="0" smtClean="0"/>
              <a:t>100 </a:t>
            </a:r>
            <a:r>
              <a:rPr lang="sv-SE" sz="1600" dirty="0"/>
              <a:t>– Slimmat och snabbt för allt </a:t>
            </a:r>
            <a:r>
              <a:rPr lang="sv-SE" sz="1600" dirty="0" smtClean="0"/>
              <a:t>i vardagen</a:t>
            </a:r>
            <a:endParaRPr lang="sv-SE" sz="1600" dirty="0"/>
          </a:p>
        </p:txBody>
      </p:sp>
      <p:pic>
        <p:nvPicPr>
          <p:cNvPr id="7" name="Bild 31" descr="Beskrivning: B2_AF_Folder_Elgiganten_RSM_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" y="3134590"/>
            <a:ext cx="1598131" cy="14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2564904" y="3284984"/>
            <a:ext cx="2079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Telefoni Mini</a:t>
            </a:r>
            <a:br>
              <a:rPr lang="sv-SE" sz="1600" dirty="0"/>
            </a:br>
            <a:r>
              <a:rPr lang="sv-SE" sz="1200" dirty="0"/>
              <a:t/>
            </a:r>
            <a:br>
              <a:rPr lang="sv-SE" sz="1200" dirty="0"/>
            </a:b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226470" y="4725144"/>
            <a:ext cx="6948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Möjlighet att uppgradera sitt bredband till 250 Mbit, 500 Mbit, 1 Gbit.</a:t>
            </a:r>
          </a:p>
          <a:p>
            <a:endParaRPr lang="sv-SE" sz="1600" dirty="0"/>
          </a:p>
          <a:p>
            <a:r>
              <a:rPr lang="sv-SE" sz="1600" dirty="0" smtClean="0"/>
              <a:t>Pris för 250 Mbit - </a:t>
            </a:r>
            <a:r>
              <a:rPr lang="sv-SE" sz="1600" dirty="0"/>
              <a:t> 5</a:t>
            </a:r>
            <a:r>
              <a:rPr lang="sv-SE" sz="1600" dirty="0" smtClean="0"/>
              <a:t>9 kr/mån</a:t>
            </a:r>
          </a:p>
          <a:p>
            <a:r>
              <a:rPr lang="sv-SE" sz="1600" dirty="0"/>
              <a:t>Pris för </a:t>
            </a:r>
            <a:r>
              <a:rPr lang="sv-SE" sz="1600" dirty="0" smtClean="0"/>
              <a:t>500 </a:t>
            </a:r>
            <a:r>
              <a:rPr lang="sv-SE" sz="1600" dirty="0"/>
              <a:t>Mbit </a:t>
            </a:r>
            <a:r>
              <a:rPr lang="sv-SE" sz="1600" dirty="0" smtClean="0"/>
              <a:t> - 419 kr/mån</a:t>
            </a:r>
          </a:p>
          <a:p>
            <a:r>
              <a:rPr lang="sv-SE" sz="1600" dirty="0" smtClean="0"/>
              <a:t>Pris för 1 Gbit       - 719 kr/mån </a:t>
            </a:r>
          </a:p>
          <a:p>
            <a:endParaRPr lang="sv-SE" sz="1600" dirty="0" smtClean="0"/>
          </a:p>
          <a:p>
            <a:endParaRPr lang="sv-SE" sz="1600" dirty="0"/>
          </a:p>
        </p:txBody>
      </p:sp>
      <p:pic>
        <p:nvPicPr>
          <p:cNvPr id="2050" name="Bildobjekt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7867" r="14101" b="14726"/>
          <a:stretch>
            <a:fillRect/>
          </a:stretch>
        </p:blipFill>
        <p:spPr bwMode="auto">
          <a:xfrm>
            <a:off x="831773" y="1628800"/>
            <a:ext cx="14245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Bildobjekt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5577" r="9099" b="18506"/>
          <a:stretch>
            <a:fillRect/>
          </a:stretch>
        </p:blipFill>
        <p:spPr bwMode="auto">
          <a:xfrm>
            <a:off x="6260801" y="5753026"/>
            <a:ext cx="91330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3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7" t="22600" r="25086" b="22600"/>
          <a:stretch/>
        </p:blipFill>
        <p:spPr bwMode="auto">
          <a:xfrm>
            <a:off x="4250040" y="2348880"/>
            <a:ext cx="4251156" cy="402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1" t="21796" r="58188" b="39017"/>
          <a:stretch/>
        </p:blipFill>
        <p:spPr bwMode="auto">
          <a:xfrm>
            <a:off x="827584" y="1720728"/>
            <a:ext cx="2844702" cy="41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4018840" y="635789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Pris vid uppgradering: 79 kr/mån</a:t>
            </a:r>
            <a:r>
              <a:rPr lang="sv-SE" sz="1400" dirty="0" smtClean="0"/>
              <a:t>.</a:t>
            </a:r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6348316" y="6391433"/>
            <a:ext cx="2405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Pris vid uppgradering: 229 kr/mån.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2286053" y="6206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HSB Brf </a:t>
            </a:r>
            <a:r>
              <a:rPr lang="sv-S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85 </a:t>
            </a:r>
            <a:r>
              <a:rPr lang="sv-S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Bröndbo</a:t>
            </a:r>
            <a:endParaRPr lang="sv-SE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sv-S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Föreningens utbud </a:t>
            </a:r>
            <a:endParaRPr lang="sv-S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0984" y="1212641"/>
            <a:ext cx="5746029" cy="446276"/>
          </a:xfrm>
        </p:spPr>
        <p:txBody>
          <a:bodyPr>
            <a:normAutofit fontScale="90000"/>
          </a:bodyPr>
          <a:lstStyle/>
          <a:p>
            <a:r>
              <a:rPr lang="sv-S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Boende som vill uppgradera, TV</a:t>
            </a:r>
            <a:endParaRPr lang="sv-SE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048" name="Rectangle 41"/>
          <p:cNvSpPr>
            <a:spLocks noChangeArrowheads="1"/>
          </p:cNvSpPr>
          <p:nvPr/>
        </p:nvSpPr>
        <p:spPr bwMode="auto">
          <a:xfrm>
            <a:off x="15240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42"/>
          <p:cNvSpPr>
            <a:spLocks noChangeArrowheads="1"/>
          </p:cNvSpPr>
          <p:nvPr/>
        </p:nvSpPr>
        <p:spPr bwMode="auto">
          <a:xfrm>
            <a:off x="15240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mediearkivet.telenor.se/Data/tr3/Thumbs/12956_fit_800.jpg?142348272555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8919" r="12037" b="7081"/>
          <a:stretch/>
        </p:blipFill>
        <p:spPr bwMode="auto">
          <a:xfrm>
            <a:off x="6732240" y="3114933"/>
            <a:ext cx="19564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547664" y="2132856"/>
            <a:ext cx="47525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TV i flera rum</a:t>
            </a:r>
          </a:p>
          <a:p>
            <a:endParaRPr lang="sv-SE" sz="1200" dirty="0" smtClean="0"/>
          </a:p>
          <a:p>
            <a:r>
              <a:rPr lang="sv-SE" sz="1000" dirty="0" smtClean="0"/>
              <a:t>Om du vill titta på TV i ytterligare rum kan du skaffa upp till tre extra HD-boxar med extra programkort. Du får då exakt samma utbud även i de andra rummen till ett rabatterat pris och du betalar ingen extra kortavgift eller startavgift.</a:t>
            </a:r>
          </a:p>
          <a:p>
            <a:endParaRPr lang="sv-SE" sz="1000" dirty="0"/>
          </a:p>
          <a:p>
            <a:r>
              <a:rPr lang="sv-SE" sz="1000" dirty="0" smtClean="0"/>
              <a:t>T-1 Bas		 99 kr/kort</a:t>
            </a:r>
          </a:p>
          <a:p>
            <a:endParaRPr lang="sv-SE" sz="1000" dirty="0" smtClean="0"/>
          </a:p>
          <a:p>
            <a:r>
              <a:rPr lang="sv-SE" sz="1000" dirty="0" smtClean="0"/>
              <a:t>Vid uppgraderat TV-utbud:</a:t>
            </a:r>
            <a:endParaRPr lang="sv-SE" sz="1000" dirty="0"/>
          </a:p>
          <a:p>
            <a:r>
              <a:rPr lang="sv-SE" sz="1000" dirty="0" smtClean="0"/>
              <a:t>T-2 </a:t>
            </a:r>
            <a:r>
              <a:rPr lang="sv-SE" sz="1000" dirty="0" err="1" smtClean="0"/>
              <a:t>Flex</a:t>
            </a:r>
            <a:r>
              <a:rPr lang="sv-SE" sz="1000" dirty="0" smtClean="0"/>
              <a:t>		</a:t>
            </a:r>
            <a:r>
              <a:rPr lang="sv-SE" sz="1000" dirty="0"/>
              <a:t> 99 kr/kort</a:t>
            </a:r>
            <a:endParaRPr lang="sv-SE" sz="1000" dirty="0" smtClean="0"/>
          </a:p>
          <a:p>
            <a:r>
              <a:rPr lang="sv-SE" sz="1000" dirty="0" smtClean="0"/>
              <a:t>T-3 Stor		</a:t>
            </a:r>
            <a:r>
              <a:rPr lang="sv-SE" sz="1000" dirty="0"/>
              <a:t> 99 </a:t>
            </a:r>
            <a:r>
              <a:rPr lang="sv-SE" sz="1000" dirty="0" smtClean="0"/>
              <a:t>kr/kort</a:t>
            </a:r>
            <a:br>
              <a:rPr lang="sv-SE" sz="1000" dirty="0" smtClean="0"/>
            </a:br>
            <a:endParaRPr lang="sv-SE" sz="1000" dirty="0" smtClean="0"/>
          </a:p>
          <a:p>
            <a:endParaRPr lang="sv-SE" sz="1000" dirty="0"/>
          </a:p>
          <a:p>
            <a:endParaRPr lang="sv-SE" sz="1000" dirty="0" smtClean="0"/>
          </a:p>
          <a:p>
            <a:r>
              <a:rPr lang="sv-SE" sz="1000" dirty="0" smtClean="0"/>
              <a:t>För fler tillvalspaket, exempelvis </a:t>
            </a:r>
            <a:r>
              <a:rPr lang="sv-SE" sz="1000" dirty="0" err="1" smtClean="0"/>
              <a:t>Viasat</a:t>
            </a:r>
            <a:r>
              <a:rPr lang="sv-SE" sz="1000" dirty="0" smtClean="0"/>
              <a:t>, C </a:t>
            </a:r>
            <a:r>
              <a:rPr lang="sv-SE" sz="1000" dirty="0" err="1" smtClean="0"/>
              <a:t>More</a:t>
            </a:r>
            <a:r>
              <a:rPr lang="sv-SE" sz="1000" dirty="0" smtClean="0"/>
              <a:t> se www.bredbandsbolaget.se för priser.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7422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264696" cy="792088"/>
          </a:xfrm>
        </p:spPr>
        <p:txBody>
          <a:bodyPr>
            <a:normAutofit/>
          </a:bodyPr>
          <a:lstStyle/>
          <a:p>
            <a:r>
              <a:rPr lang="sv-SE" sz="2400" dirty="0" smtClean="0"/>
              <a:t>Vanliga frågor</a:t>
            </a:r>
            <a:endParaRPr lang="sv-SE" sz="2400" dirty="0"/>
          </a:p>
        </p:txBody>
      </p:sp>
      <p:pic>
        <p:nvPicPr>
          <p:cNvPr id="1030" name="Picture 6" descr="http://mediearkivet.telenor.se/Data/tr3/Thumbs/13949_fit_800.jpg?142348272555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8102" r="9829" b="16781"/>
          <a:stretch/>
        </p:blipFill>
        <p:spPr bwMode="auto">
          <a:xfrm>
            <a:off x="2267744" y="3645024"/>
            <a:ext cx="3816424" cy="27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542373" y="1268760"/>
            <a:ext cx="47525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000" dirty="0"/>
              <a:t>S</a:t>
            </a:r>
            <a:r>
              <a:rPr lang="sv-SE" sz="1000" dirty="0" smtClean="0"/>
              <a:t>amtliga boende måste kontakta Kundtjänst för att aktivera sitt bredband. Efter detta kommer ni att få koder</a:t>
            </a:r>
            <a:r>
              <a:rPr lang="sv-SE" sz="1000" dirty="0"/>
              <a:t> </a:t>
            </a:r>
            <a:r>
              <a:rPr lang="sv-SE" sz="1000" dirty="0" smtClean="0"/>
              <a:t>för att aktivera bredbandet.</a:t>
            </a:r>
            <a:br>
              <a:rPr lang="sv-SE" sz="1000" dirty="0" smtClean="0"/>
            </a:br>
            <a:r>
              <a:rPr lang="sv-SE" sz="1000" dirty="0" smtClean="0"/>
              <a:t>Kontakt med kundtjänst för aktivering kan göras några dagar innan inflyttning.</a:t>
            </a:r>
          </a:p>
          <a:p>
            <a:r>
              <a:rPr lang="sv-SE" sz="1000" dirty="0"/>
              <a:t> </a:t>
            </a:r>
            <a:r>
              <a:rPr lang="sv-SE" sz="1000" dirty="0" smtClean="0"/>
              <a:t>     Kundtjänst nås på 0770 – 777 000.</a:t>
            </a:r>
            <a:br>
              <a:rPr lang="sv-SE" sz="1000" dirty="0" smtClean="0"/>
            </a:br>
            <a:endParaRPr lang="sv-SE" sz="1000" dirty="0" smtClean="0"/>
          </a:p>
          <a:p>
            <a:r>
              <a:rPr lang="sv-SE" sz="1000" dirty="0" smtClean="0"/>
              <a:t>-     TV-Box och trådlös router kommer att finnas på plats.</a:t>
            </a:r>
          </a:p>
          <a:p>
            <a:endParaRPr lang="sv-SE" sz="1000" dirty="0"/>
          </a:p>
          <a:p>
            <a:r>
              <a:rPr lang="sv-SE" sz="1000" dirty="0" smtClean="0"/>
              <a:t>- Trygghetslarm</a:t>
            </a:r>
            <a:r>
              <a:rPr lang="sv-SE" sz="1000" dirty="0"/>
              <a:t>, fungerar </a:t>
            </a:r>
            <a:r>
              <a:rPr lang="sv-SE" sz="1000" dirty="0" smtClean="0"/>
              <a:t>ej </a:t>
            </a:r>
            <a:r>
              <a:rPr lang="sv-SE" sz="1000" dirty="0"/>
              <a:t>med IP-telefoni</a:t>
            </a:r>
            <a:r>
              <a:rPr lang="sv-SE" sz="1000" dirty="0" smtClean="0"/>
              <a:t>. Prata med din kommun för att se hur de kan hjälpa till i ärendet. Vi avråder från att använda larmet via IP-telefoni. Det är kommunens ansvar att skapa en lösning.</a:t>
            </a:r>
          </a:p>
          <a:p>
            <a:endParaRPr lang="sv-SE" sz="1000" dirty="0"/>
          </a:p>
          <a:p>
            <a:r>
              <a:rPr lang="sv-SE" sz="1000" dirty="0" smtClean="0"/>
              <a:t>- Uppgradering av Bredband, TV görs antingen via kundtjänst alternativt via vår hemsida, bredbandsbolaget.se</a:t>
            </a:r>
            <a:endParaRPr lang="sv-SE" sz="1000" dirty="0"/>
          </a:p>
          <a:p>
            <a:endParaRPr lang="sv-SE" sz="1000" dirty="0" smtClean="0"/>
          </a:p>
          <a:p>
            <a:endParaRPr lang="sv-SE" sz="1000" dirty="0"/>
          </a:p>
          <a:p>
            <a:endParaRPr lang="sv-SE" sz="1000" dirty="0" smtClean="0"/>
          </a:p>
          <a:p>
            <a:endParaRPr lang="sv-SE" sz="1000" dirty="0"/>
          </a:p>
          <a:p>
            <a:endParaRPr lang="sv-SE" sz="1000" dirty="0" smtClean="0"/>
          </a:p>
          <a:p>
            <a:endParaRPr lang="sv-SE" sz="1000" dirty="0" smtClean="0"/>
          </a:p>
        </p:txBody>
      </p:sp>
    </p:spTree>
    <p:extLst>
      <p:ext uri="{BB962C8B-B14F-4D97-AF65-F5344CB8AC3E}">
        <p14:creationId xmlns:p14="http://schemas.microsoft.com/office/powerpoint/2010/main" val="25781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165</Words>
  <Application>Microsoft Office PowerPoint</Application>
  <PresentationFormat>Bildspel på skärmen (4:3)</PresentationFormat>
  <Paragraphs>42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PowerPoint-presentation</vt:lpstr>
      <vt:lpstr>PowerPoint-presentation</vt:lpstr>
      <vt:lpstr>PowerPoint-presentation</vt:lpstr>
      <vt:lpstr>Boende som vill uppgradera, TV</vt:lpstr>
      <vt:lpstr>Vanliga frågor</vt:lpstr>
    </vt:vector>
  </TitlesOfParts>
  <Company>Telenor Sverige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Bokor Andreas (Telenor Sverige AB)</dc:creator>
  <cp:lastModifiedBy>Bokor Andreas (Telenor Sverige)</cp:lastModifiedBy>
  <cp:revision>15</cp:revision>
  <dcterms:created xsi:type="dcterms:W3CDTF">2014-11-04T09:22:13Z</dcterms:created>
  <dcterms:modified xsi:type="dcterms:W3CDTF">2016-03-14T07:32:47Z</dcterms:modified>
</cp:coreProperties>
</file>